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4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Lst>
  <p:sldSz cx="9144000" cy="5143500" type="screen16x9"/>
  <p:notesSz cx="6858000" cy="9144000"/>
  <p:embeddedFontLst>
    <p:embeddedFont>
      <p:font typeface="PT Sans Narrow" panose="020B0604020202020204" charset="0"/>
      <p:regular r:id="rId41"/>
      <p:bold r:id="rId42"/>
    </p:embeddedFont>
    <p:embeddedFont>
      <p:font typeface="Questrial" panose="020B0604020202020204" charset="0"/>
      <p:regular r:id="rId43"/>
    </p:embeddedFont>
    <p:embeddedFont>
      <p:font typeface="Open Sans" panose="020B0604020202020204" charset="0"/>
      <p:regular r:id="rId44"/>
      <p:bold r:id="rId45"/>
      <p:italic r:id="rId46"/>
      <p:boldItalic r:id="rId47"/>
    </p:embeddedFont>
    <p:embeddedFont>
      <p:font typeface="Calibri" panose="020F0502020204030204" pitchFamily="34" charset="0"/>
      <p:regular r:id="rId48"/>
      <p:bold r:id="rId49"/>
      <p:italic r:id="rId50"/>
      <p:boldItalic r:id="rId51"/>
    </p:embeddedFont>
    <p:embeddedFont>
      <p:font typeface="Cabin" panose="020B0604020202020204"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4" d="100"/>
          <a:sy n="144" d="100"/>
        </p:scale>
        <p:origin x="654" y="12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224c1a672d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224c1a672d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2b786edb3d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2b786edb3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232a19ef04e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232a19ef04e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32a19ef04e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232a19ef04e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32a19ef04e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232a19ef04e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232a19ef04e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232a19ef04e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232a19ef04e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232a19ef04e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32a19ef04e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232a19ef04e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232a19ef04e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232a19ef04e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232a19ef04e_0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232a19ef04e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232a19ef04e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232a19ef04e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fc941ac1e3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 name="Google Shape;77;gfc941ac1e3_0_1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Clr>
                <a:srgbClr val="000000"/>
              </a:buClr>
              <a:buSzPts val="1100"/>
              <a:buFont typeface="Arial"/>
              <a:buNone/>
            </a:pPr>
            <a:r>
              <a:rPr lang="en"/>
              <a:t>The collaborative economy has been called the third industrial revolution - and it’s believed by many that its impact  will  eclipse that of the industrial revolution</a:t>
            </a:r>
            <a:endParaRPr/>
          </a:p>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Clr>
                <a:srgbClr val="000000"/>
              </a:buClr>
              <a:buSzPts val="1100"/>
              <a:buFont typeface="Arial"/>
              <a:buNone/>
            </a:pPr>
            <a:r>
              <a:rPr lang="en"/>
              <a:t>We’re all familiar with the disruptive impact of companies  like Uber and Air B and B;  well,  that level of transformation is about to spread through the entire global economy </a:t>
            </a:r>
            <a:endParaRPr/>
          </a:p>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Clr>
                <a:srgbClr val="000000"/>
              </a:buClr>
              <a:buSzPts val="1100"/>
              <a:buFont typeface="Arial"/>
              <a:buNone/>
            </a:pPr>
            <a:r>
              <a:rPr lang="en"/>
              <a:t>Unlike Uber, though, the next waves for collaborative enterprises won't be owned by individual corporate entities - they'll be run by all of us, collaboratively</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232a19ef04e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232a19ef04e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232a19ef04e_0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232a19ef04e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232a19ef04e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232a19ef04e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232a19ef04e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232a19ef04e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232a19ef04e_0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232a19ef04e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32a19ef04e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232a19ef04e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23917c5f71e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23917c5f71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23917c5f71e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23917c5f71e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23917c5f71e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23917c5f71e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23917c5f71e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We’re all aware of the idea of stakeholder networks and many of us have been involved in network activities - for example being on a steering committee or  participating in public discussions around a community issue. Even voting can be viewed as a form of network interaction.</a:t>
            </a:r>
            <a:endParaRPr/>
          </a:p>
          <a:p>
            <a:pPr marL="0" lvl="0" indent="0" algn="l" rtl="0">
              <a:spcBef>
                <a:spcPts val="0"/>
              </a:spcBef>
              <a:spcAft>
                <a:spcPts val="0"/>
              </a:spcAft>
              <a:buNone/>
            </a:pPr>
            <a:endParaRPr/>
          </a:p>
          <a:p>
            <a:pPr marL="0" lvl="0" indent="0" algn="l" rtl="0">
              <a:spcBef>
                <a:spcPts val="0"/>
              </a:spcBef>
              <a:spcAft>
                <a:spcPts val="0"/>
              </a:spcAft>
              <a:buNone/>
            </a:pPr>
            <a:r>
              <a:rPr lang="en"/>
              <a:t>Here’s a critical distinction though. Although network activities  are common - truly integrated networks that focus on aligning stakeholders effectively - in a way that everyone optimizes  their outcomes - are exceedingly rare. The collaborative economy is emerging at this point in human history precisely because it holds the promise of everyone benefiting, and participating in its management and leadership.  </a:t>
            </a:r>
            <a:endParaRPr/>
          </a:p>
          <a:p>
            <a:pPr marL="0" lvl="0" indent="0" algn="l" rtl="0">
              <a:spcBef>
                <a:spcPts val="0"/>
              </a:spcBef>
              <a:spcAft>
                <a:spcPts val="0"/>
              </a:spcAft>
              <a:buNone/>
            </a:pPr>
            <a:endParaRPr/>
          </a:p>
          <a:p>
            <a:pPr marL="0" lvl="0" indent="0" algn="l" rtl="0">
              <a:spcBef>
                <a:spcPts val="0"/>
              </a:spcBef>
              <a:spcAft>
                <a:spcPts val="0"/>
              </a:spcAft>
              <a:buNone/>
            </a:pPr>
            <a:r>
              <a:rPr lang="en"/>
              <a:t>This chart shows some of the differences between conventional networks and integrated ones. </a:t>
            </a:r>
            <a:endParaRPr/>
          </a:p>
          <a:p>
            <a:pPr marL="0" lvl="0" indent="0" algn="l" rtl="0">
              <a:spcBef>
                <a:spcPts val="0"/>
              </a:spcBef>
              <a:spcAft>
                <a:spcPts val="0"/>
              </a:spcAft>
              <a:buNone/>
            </a:pPr>
            <a:endParaRPr/>
          </a:p>
          <a:p>
            <a:pPr marL="0" lvl="0" indent="0" algn="l" rtl="0">
              <a:spcBef>
                <a:spcPts val="0"/>
              </a:spcBef>
              <a:spcAft>
                <a:spcPts val="0"/>
              </a:spcAft>
              <a:buNone/>
            </a:pPr>
            <a:r>
              <a:rPr lang="en"/>
              <a:t>Primary among these is that conventional networks are siloed - they have some connectivity between some stakeholder groups but it's usually not complete - this often results in groups with a similar worldview aligning with each other - and opposing those they differ with. Integrated networks, by contrast are connected throughout</a:t>
            </a:r>
            <a:endParaRPr/>
          </a:p>
          <a:p>
            <a:pPr marL="0" lvl="0" indent="0" algn="l" rtl="0">
              <a:spcBef>
                <a:spcPts val="0"/>
              </a:spcBef>
              <a:spcAft>
                <a:spcPts val="0"/>
              </a:spcAft>
              <a:buNone/>
            </a:pPr>
            <a:endParaRPr/>
          </a:p>
          <a:p>
            <a:pPr marL="0" lvl="0" indent="0" algn="l" rtl="0">
              <a:spcBef>
                <a:spcPts val="0"/>
              </a:spcBef>
              <a:spcAft>
                <a:spcPts val="0"/>
              </a:spcAft>
              <a:buNone/>
            </a:pPr>
            <a:r>
              <a:rPr lang="en"/>
              <a:t>The primary reason for this siloing in conventional networks  is fragmented leadership - there is no leadership of the whole which exists in integrated networks</a:t>
            </a:r>
            <a:endParaRPr/>
          </a:p>
          <a:p>
            <a:pPr marL="0" lvl="0" indent="0" algn="l" rtl="0">
              <a:spcBef>
                <a:spcPts val="0"/>
              </a:spcBef>
              <a:spcAft>
                <a:spcPts val="0"/>
              </a:spcAft>
              <a:buNone/>
            </a:pPr>
            <a:endParaRPr/>
          </a:p>
          <a:p>
            <a:pPr marL="0" lvl="0" indent="0" algn="l" rtl="0">
              <a:spcBef>
                <a:spcPts val="0"/>
              </a:spcBef>
              <a:spcAft>
                <a:spcPts val="0"/>
              </a:spcAft>
              <a:buNone/>
            </a:pPr>
            <a:r>
              <a:rPr lang="en"/>
              <a:t>This lack of cohesive leadership of  the whole results in a range of outcomes that hurt virtually everyone in the network. For example, limited self interest of players results in a failure to understand and appreciate others in the network. This leads to suspicion, positioning and secrecy as opposed to listening to others. This can cause duplication of effort and competing for the same resources. The result is often results that are disappointing. </a:t>
            </a:r>
            <a:endParaRPr/>
          </a:p>
          <a:p>
            <a:pPr marL="0" lvl="0" indent="0" algn="l" rtl="0">
              <a:spcBef>
                <a:spcPts val="0"/>
              </a:spcBef>
              <a:spcAft>
                <a:spcPts val="0"/>
              </a:spcAft>
              <a:buNone/>
            </a:pPr>
            <a:endParaRPr/>
          </a:p>
          <a:p>
            <a:pPr marL="0" lvl="0" indent="0" algn="l" rtl="0">
              <a:spcBef>
                <a:spcPts val="0"/>
              </a:spcBef>
              <a:spcAft>
                <a:spcPts val="0"/>
              </a:spcAft>
              <a:buNone/>
            </a:pPr>
            <a:r>
              <a:rPr lang="en"/>
              <a:t>In contrast, in integrated networks, collaborative leadership of the whole leads to a common vision where everybody wins. The focus is on creating a culture of trust, authenticity and transparency. And as a result it's possible to identify and eliminate redundancies in the network (like  time and money washing activities) and focus on growing the pie for everyone. The result is limitless scalability of value creation. </a:t>
            </a:r>
            <a:endParaRPr/>
          </a:p>
          <a:p>
            <a:pPr marL="0" lvl="0" indent="0" algn="l" rtl="0">
              <a:spcBef>
                <a:spcPts val="0"/>
              </a:spcBef>
              <a:spcAft>
                <a:spcPts val="0"/>
              </a:spcAft>
              <a:buNone/>
            </a:pPr>
            <a:endParaRPr/>
          </a:p>
          <a:p>
            <a:pPr marL="0" lvl="0" indent="0" algn="l" rtl="0">
              <a:spcBef>
                <a:spcPts val="0"/>
              </a:spcBef>
              <a:spcAft>
                <a:spcPts val="0"/>
              </a:spcAft>
              <a:buNone/>
            </a:pPr>
            <a:r>
              <a:rPr lang="en"/>
              <a:t>Incidentally, CNI does not seek to replace existing network collaborations - it simply assists in connecting and optimizing them</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70" name="Google Shape;270;g23917c5f71e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22b3069afc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22b3069afc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23917c5f71e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9" name="Google Shape;279;g23917c5f71e_0_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a:t>Community Network Integration simply takes existing networks - and transforms them so they work way better for everyone</a:t>
            </a:r>
            <a:endParaRPr/>
          </a:p>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Clr>
                <a:srgbClr val="000000"/>
              </a:buClr>
              <a:buSzPts val="1100"/>
              <a:buFont typeface="Arial"/>
              <a:buNone/>
            </a:pPr>
            <a:r>
              <a:rPr lang="en"/>
              <a:t>Like this slide says, it is a systematic  process to align stakeholders to create solutions that are impossible otherwise - solutions to things like creating economic prosperity, better health and  environmental sustainability</a:t>
            </a:r>
            <a:endParaRPr/>
          </a:p>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Clr>
                <a:srgbClr val="000000"/>
              </a:buClr>
              <a:buSzPts val="1100"/>
              <a:buFont typeface="Arial"/>
              <a:buNone/>
            </a:pPr>
            <a:r>
              <a:rPr lang="en"/>
              <a:t>By aligning stakeholders - that is, by having them come together in a state of cooperation - its possible to then collective action - usually in the form of scalable pilot projects - that advance everyone’s interests</a:t>
            </a:r>
            <a:endParaRPr/>
          </a:p>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Clr>
                <a:srgbClr val="000000"/>
              </a:buClr>
              <a:buSzPts val="1100"/>
              <a:buFont typeface="Arial"/>
              <a:buNone/>
            </a:pPr>
            <a:r>
              <a:rPr lang="en"/>
              <a:t>Having aligned our stakeholders it’s possible to then create a platform - an ongoing process of alignment to create solutions to many issues over time</a:t>
            </a:r>
            <a:endParaRPr/>
          </a:p>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Clr>
                <a:srgbClr val="000000"/>
              </a:buClr>
              <a:buSzPts val="1100"/>
              <a:buFont typeface="Arial"/>
              <a:buNone/>
            </a:pPr>
            <a:r>
              <a:rPr lang="en"/>
              <a:t>And finally, all of this is done under a third party governance structure - no one organization or person owns or runs the process - together we run it collaboratively through participatory decision making</a:t>
            </a:r>
            <a:endParaRPr/>
          </a:p>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Clr>
                <a:srgbClr val="000000"/>
              </a:buClr>
              <a:buSzPts val="1100"/>
              <a:buFont typeface="Arial"/>
              <a:buNone/>
            </a:pPr>
            <a:r>
              <a:rPr lang="en"/>
              <a:t>Understanding how this works is usually happens bit by bit -  like peeling an onion. And it depends on your personality and life experience: you may understand this immediately - or it may take some time.In this presentation we’ll be explaining more and giving some examples - and there will be lots more information to come. At the end of the day, hough, you’ll find that the best way to understand it is by becoming involved in the process. </a:t>
            </a:r>
            <a:endParaRPr/>
          </a:p>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23917c5f71e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23917c5f71e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leads to the first breakthrough offered by CNI</a:t>
            </a:r>
            <a:endParaRPr/>
          </a:p>
          <a:p>
            <a:pPr marL="0" lvl="0" indent="0" algn="l" rtl="0">
              <a:spcBef>
                <a:spcPts val="0"/>
              </a:spcBef>
              <a:spcAft>
                <a:spcPts val="0"/>
              </a:spcAft>
              <a:buNone/>
            </a:pPr>
            <a:endParaRPr/>
          </a:p>
          <a:p>
            <a:pPr marL="0" lvl="0" indent="0" algn="l" rtl="0">
              <a:spcBef>
                <a:spcPts val="0"/>
              </a:spcBef>
              <a:spcAft>
                <a:spcPts val="0"/>
              </a:spcAft>
              <a:buNone/>
            </a:pPr>
            <a:r>
              <a:rPr lang="en"/>
              <a:t>It adds what is missing in virtually every conventional network - a coherent business process for the whole network - so together we can actually lead and manage our collective activities. </a:t>
            </a:r>
            <a:endParaRPr/>
          </a:p>
          <a:p>
            <a:pPr marL="0" lvl="0" indent="0" algn="l" rtl="0">
              <a:spcBef>
                <a:spcPts val="0"/>
              </a:spcBef>
              <a:spcAft>
                <a:spcPts val="0"/>
              </a:spcAft>
              <a:buNone/>
            </a:pPr>
            <a:endParaRPr/>
          </a:p>
          <a:p>
            <a:pPr marL="0" lvl="0" indent="0" algn="l" rtl="0">
              <a:spcBef>
                <a:spcPts val="0"/>
              </a:spcBef>
              <a:spcAft>
                <a:spcPts val="0"/>
              </a:spcAft>
              <a:buNone/>
            </a:pPr>
            <a:r>
              <a:rPr lang="en"/>
              <a:t>If you doubt the value of that, think about any issue in the world that you think is important and ask yourself - is anyone actually in charge of leading this - bringing the required stakeholders together and helping them to craft cleaver solutions. I guarantee you, they aren’t.  </a:t>
            </a:r>
            <a:endParaRPr/>
          </a:p>
          <a:p>
            <a:pPr marL="0" lvl="0" indent="0" algn="l" rtl="0">
              <a:spcBef>
                <a:spcPts val="0"/>
              </a:spcBef>
              <a:spcAft>
                <a:spcPts val="0"/>
              </a:spcAft>
              <a:buNone/>
            </a:pPr>
            <a:endParaRPr/>
          </a:p>
          <a:p>
            <a:pPr marL="0" lvl="0" indent="0" algn="l" rtl="0">
              <a:spcBef>
                <a:spcPts val="0"/>
              </a:spcBef>
              <a:spcAft>
                <a:spcPts val="0"/>
              </a:spcAft>
              <a:buNone/>
            </a:pPr>
            <a:r>
              <a:rPr lang="en"/>
              <a:t>Look at the list of elements in this slide and you’ll see that they are the same things you see in effective management of what we call enterprises - things like companies, organizations, universities and so on. CNI simply adds these things that work so well in enterprises to stakeholder networks. </a:t>
            </a:r>
            <a:endParaRPr/>
          </a:p>
          <a:p>
            <a:pPr marL="0" lvl="0" indent="0" algn="l" rtl="0">
              <a:spcBef>
                <a:spcPts val="0"/>
              </a:spcBef>
              <a:spcAft>
                <a:spcPts val="0"/>
              </a:spcAft>
              <a:buNone/>
            </a:pPr>
            <a:endParaRPr/>
          </a:p>
          <a:p>
            <a:pPr marL="0" lvl="0" indent="0" algn="l" rtl="0">
              <a:spcBef>
                <a:spcPts val="0"/>
              </a:spcBef>
              <a:spcAft>
                <a:spcPts val="0"/>
              </a:spcAft>
              <a:buNone/>
            </a:pPr>
            <a:r>
              <a:rPr lang="en"/>
              <a:t>There’s one big difference though. Whereas enterprises are run as hierarchies - with someone in charge at the top and everyone reporting back to them, stakeholder networks are distributed. There is no hierarchy and no way to force people to do what you want. Insead, they are co-led through a process of participatory decision making</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23917c5f71e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23917c5f71e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224c1a672d1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224c1a672d1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224c1a672d1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224c1a672d1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224c1a672d1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224c1a672d1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Highlight transparency / transparent……. That would resonated with me the lack of it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224c1a672d1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224c1a672d1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224c1a672d1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224c1a672d1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fc941ac1e3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fc941ac1e3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22b3069afc8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22b3069afc8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22b3069afc8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22b3069afc8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2b3069afc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22b3069afc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22b3069afc8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22b3069afc8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Highlight transparency / transparent……. That would resonated with me the lack of it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22b786edb3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22b786edb3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2b786edb3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22b786edb3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cxnSp>
        <p:nvCxnSpPr>
          <p:cNvPr id="10" name="Google Shape;10;p2"/>
          <p:cNvCxnSpPr/>
          <p:nvPr/>
        </p:nvCxnSpPr>
        <p:spPr>
          <a:xfrm>
            <a:off x="7007735" y="3176888"/>
            <a:ext cx="562200" cy="0"/>
          </a:xfrm>
          <a:prstGeom prst="straightConnector1">
            <a:avLst/>
          </a:prstGeom>
          <a:noFill/>
          <a:ln w="76200" cap="flat" cmpd="sng">
            <a:solidFill>
              <a:schemeClr val="lt2"/>
            </a:solidFill>
            <a:prstDash val="solid"/>
            <a:round/>
            <a:headEnd type="none" w="sm" len="sm"/>
            <a:tailEnd type="none" w="sm" len="sm"/>
          </a:ln>
        </p:spPr>
      </p:cxnSp>
      <p:cxnSp>
        <p:nvCxnSpPr>
          <p:cNvPr id="11" name="Google Shape;11;p2"/>
          <p:cNvCxnSpPr/>
          <p:nvPr/>
        </p:nvCxnSpPr>
        <p:spPr>
          <a:xfrm>
            <a:off x="1575035" y="3158252"/>
            <a:ext cx="562200" cy="0"/>
          </a:xfrm>
          <a:prstGeom prst="straightConnector1">
            <a:avLst/>
          </a:prstGeom>
          <a:noFill/>
          <a:ln w="76200" cap="flat" cmpd="sng">
            <a:solidFill>
              <a:schemeClr val="lt2"/>
            </a:solidFill>
            <a:prstDash val="solid"/>
            <a:round/>
            <a:headEnd type="none" w="sm" len="sm"/>
            <a:tailEnd type="none" w="sm" len="sm"/>
          </a:ln>
        </p:spPr>
      </p:cxnSp>
      <p:grpSp>
        <p:nvGrpSpPr>
          <p:cNvPr id="12" name="Google Shape;12;p2"/>
          <p:cNvGrpSpPr/>
          <p:nvPr/>
        </p:nvGrpSpPr>
        <p:grpSpPr>
          <a:xfrm>
            <a:off x="1004144" y="1022025"/>
            <a:ext cx="7136669" cy="152400"/>
            <a:chOff x="1346429" y="1011300"/>
            <a:chExt cx="6452100" cy="152400"/>
          </a:xfrm>
        </p:grpSpPr>
        <p:cxnSp>
          <p:nvCxnSpPr>
            <p:cNvPr id="13" name="Google Shape;13;p2"/>
            <p:cNvCxnSpPr/>
            <p:nvPr/>
          </p:nvCxnSpPr>
          <p:spPr>
            <a:xfrm rot="10800000">
              <a:off x="1346429" y="1011300"/>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4" name="Google Shape;14;p2"/>
            <p:cNvCxnSpPr/>
            <p:nvPr/>
          </p:nvCxnSpPr>
          <p:spPr>
            <a:xfrm rot="10800000">
              <a:off x="1346429" y="1163700"/>
              <a:ext cx="6452100" cy="0"/>
            </a:xfrm>
            <a:prstGeom prst="straightConnector1">
              <a:avLst/>
            </a:prstGeom>
            <a:noFill/>
            <a:ln w="9525" cap="flat" cmpd="sng">
              <a:solidFill>
                <a:schemeClr val="accent3"/>
              </a:solidFill>
              <a:prstDash val="solid"/>
              <a:round/>
              <a:headEnd type="none" w="sm" len="sm"/>
              <a:tailEnd type="none" w="sm" len="sm"/>
            </a:ln>
          </p:spPr>
        </p:cxnSp>
      </p:grpSp>
      <p:grpSp>
        <p:nvGrpSpPr>
          <p:cNvPr id="15" name="Google Shape;15;p2"/>
          <p:cNvGrpSpPr/>
          <p:nvPr/>
        </p:nvGrpSpPr>
        <p:grpSpPr>
          <a:xfrm>
            <a:off x="1004151" y="3969100"/>
            <a:ext cx="7136669" cy="152400"/>
            <a:chOff x="1346435" y="3969088"/>
            <a:chExt cx="6452100" cy="152400"/>
          </a:xfrm>
        </p:grpSpPr>
        <p:cxnSp>
          <p:nvCxnSpPr>
            <p:cNvPr id="16" name="Google Shape;16;p2"/>
            <p:cNvCxnSpPr/>
            <p:nvPr/>
          </p:nvCxnSpPr>
          <p:spPr>
            <a:xfrm>
              <a:off x="1346435" y="4121488"/>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7" name="Google Shape;17;p2"/>
            <p:cNvCxnSpPr/>
            <p:nvPr/>
          </p:nvCxnSpPr>
          <p:spPr>
            <a:xfrm>
              <a:off x="1346435" y="3969088"/>
              <a:ext cx="6452100" cy="0"/>
            </a:xfrm>
            <a:prstGeom prst="straightConnector1">
              <a:avLst/>
            </a:prstGeom>
            <a:noFill/>
            <a:ln w="9525" cap="flat" cmpd="sng">
              <a:solidFill>
                <a:schemeClr val="accent3"/>
              </a:solidFill>
              <a:prstDash val="solid"/>
              <a:round/>
              <a:headEnd type="none" w="sm" len="sm"/>
              <a:tailEnd type="none" w="sm" len="sm"/>
            </a:ln>
          </p:spPr>
        </p:cxnSp>
      </p:grpSp>
      <p:sp>
        <p:nvSpPr>
          <p:cNvPr id="18" name="Google Shape;18;p2"/>
          <p:cNvSpPr txBox="1">
            <a:spLocks noGrp="1"/>
          </p:cNvSpPr>
          <p:nvPr>
            <p:ph type="ctrTitle"/>
          </p:nvPr>
        </p:nvSpPr>
        <p:spPr>
          <a:xfrm>
            <a:off x="1004150" y="1751764"/>
            <a:ext cx="7136700" cy="1022400"/>
          </a:xfrm>
          <a:prstGeom prst="rect">
            <a:avLst/>
          </a:prstGeom>
          <a:noFill/>
          <a:ln>
            <a:noFill/>
          </a:ln>
        </p:spPr>
        <p:txBody>
          <a:bodyPr spcFirstLastPara="1" wrap="square" lIns="91425" tIns="91425" rIns="91425" bIns="91425" anchor="b" anchorCtr="0">
            <a:noAutofit/>
          </a:bodyPr>
          <a:lstStyle>
            <a:lvl1pPr marR="0" lvl="0" algn="ctr">
              <a:lnSpc>
                <a:spcPct val="100000"/>
              </a:lnSpc>
              <a:spcBef>
                <a:spcPts val="0"/>
              </a:spcBef>
              <a:spcAft>
                <a:spcPts val="0"/>
              </a:spcAft>
              <a:buClr>
                <a:schemeClr val="accent1"/>
              </a:buClr>
              <a:buSzPts val="5400"/>
              <a:buFont typeface="PT Sans Narrow"/>
              <a:buNone/>
              <a:defRPr sz="5400" b="1" i="0" u="none" strike="noStrike" cap="none">
                <a:solidFill>
                  <a:schemeClr val="accent1"/>
                </a:solidFill>
                <a:latin typeface="PT Sans Narrow"/>
                <a:ea typeface="PT Sans Narrow"/>
                <a:cs typeface="PT Sans Narrow"/>
                <a:sym typeface="PT Sans Narrow"/>
              </a:defRPr>
            </a:lvl1pPr>
            <a:lvl2pPr marR="0" lvl="1" algn="ctr">
              <a:lnSpc>
                <a:spcPct val="100000"/>
              </a:lnSpc>
              <a:spcBef>
                <a:spcPts val="0"/>
              </a:spcBef>
              <a:spcAft>
                <a:spcPts val="0"/>
              </a:spcAft>
              <a:buClr>
                <a:schemeClr val="accent1"/>
              </a:buClr>
              <a:buSzPts val="5400"/>
              <a:buFont typeface="PT Sans Narrow"/>
              <a:buNone/>
              <a:defRPr sz="5400" b="1" i="0" u="none" strike="noStrike" cap="none">
                <a:solidFill>
                  <a:schemeClr val="accent1"/>
                </a:solidFill>
                <a:latin typeface="PT Sans Narrow"/>
                <a:ea typeface="PT Sans Narrow"/>
                <a:cs typeface="PT Sans Narrow"/>
                <a:sym typeface="PT Sans Narrow"/>
              </a:defRPr>
            </a:lvl2pPr>
            <a:lvl3pPr marR="0" lvl="2" algn="ctr">
              <a:lnSpc>
                <a:spcPct val="100000"/>
              </a:lnSpc>
              <a:spcBef>
                <a:spcPts val="0"/>
              </a:spcBef>
              <a:spcAft>
                <a:spcPts val="0"/>
              </a:spcAft>
              <a:buClr>
                <a:schemeClr val="accent1"/>
              </a:buClr>
              <a:buSzPts val="5400"/>
              <a:buFont typeface="PT Sans Narrow"/>
              <a:buNone/>
              <a:defRPr sz="5400" b="1" i="0" u="none" strike="noStrike" cap="none">
                <a:solidFill>
                  <a:schemeClr val="accent1"/>
                </a:solidFill>
                <a:latin typeface="PT Sans Narrow"/>
                <a:ea typeface="PT Sans Narrow"/>
                <a:cs typeface="PT Sans Narrow"/>
                <a:sym typeface="PT Sans Narrow"/>
              </a:defRPr>
            </a:lvl3pPr>
            <a:lvl4pPr marR="0" lvl="3" algn="ctr">
              <a:lnSpc>
                <a:spcPct val="100000"/>
              </a:lnSpc>
              <a:spcBef>
                <a:spcPts val="0"/>
              </a:spcBef>
              <a:spcAft>
                <a:spcPts val="0"/>
              </a:spcAft>
              <a:buClr>
                <a:schemeClr val="accent1"/>
              </a:buClr>
              <a:buSzPts val="5400"/>
              <a:buFont typeface="PT Sans Narrow"/>
              <a:buNone/>
              <a:defRPr sz="5400" b="1" i="0" u="none" strike="noStrike" cap="none">
                <a:solidFill>
                  <a:schemeClr val="accent1"/>
                </a:solidFill>
                <a:latin typeface="PT Sans Narrow"/>
                <a:ea typeface="PT Sans Narrow"/>
                <a:cs typeface="PT Sans Narrow"/>
                <a:sym typeface="PT Sans Narrow"/>
              </a:defRPr>
            </a:lvl4pPr>
            <a:lvl5pPr marR="0" lvl="4" algn="ctr">
              <a:lnSpc>
                <a:spcPct val="100000"/>
              </a:lnSpc>
              <a:spcBef>
                <a:spcPts val="0"/>
              </a:spcBef>
              <a:spcAft>
                <a:spcPts val="0"/>
              </a:spcAft>
              <a:buClr>
                <a:schemeClr val="accent1"/>
              </a:buClr>
              <a:buSzPts val="5400"/>
              <a:buFont typeface="PT Sans Narrow"/>
              <a:buNone/>
              <a:defRPr sz="5400" b="1" i="0" u="none" strike="noStrike" cap="none">
                <a:solidFill>
                  <a:schemeClr val="accent1"/>
                </a:solidFill>
                <a:latin typeface="PT Sans Narrow"/>
                <a:ea typeface="PT Sans Narrow"/>
                <a:cs typeface="PT Sans Narrow"/>
                <a:sym typeface="PT Sans Narrow"/>
              </a:defRPr>
            </a:lvl5pPr>
            <a:lvl6pPr marR="0" lvl="5" algn="ctr">
              <a:lnSpc>
                <a:spcPct val="100000"/>
              </a:lnSpc>
              <a:spcBef>
                <a:spcPts val="0"/>
              </a:spcBef>
              <a:spcAft>
                <a:spcPts val="0"/>
              </a:spcAft>
              <a:buClr>
                <a:schemeClr val="accent1"/>
              </a:buClr>
              <a:buSzPts val="5400"/>
              <a:buFont typeface="PT Sans Narrow"/>
              <a:buNone/>
              <a:defRPr sz="5400" b="1" i="0" u="none" strike="noStrike" cap="none">
                <a:solidFill>
                  <a:schemeClr val="accent1"/>
                </a:solidFill>
                <a:latin typeface="PT Sans Narrow"/>
                <a:ea typeface="PT Sans Narrow"/>
                <a:cs typeface="PT Sans Narrow"/>
                <a:sym typeface="PT Sans Narrow"/>
              </a:defRPr>
            </a:lvl6pPr>
            <a:lvl7pPr marR="0" lvl="6" algn="ctr">
              <a:lnSpc>
                <a:spcPct val="100000"/>
              </a:lnSpc>
              <a:spcBef>
                <a:spcPts val="0"/>
              </a:spcBef>
              <a:spcAft>
                <a:spcPts val="0"/>
              </a:spcAft>
              <a:buClr>
                <a:schemeClr val="accent1"/>
              </a:buClr>
              <a:buSzPts val="5400"/>
              <a:buFont typeface="PT Sans Narrow"/>
              <a:buNone/>
              <a:defRPr sz="5400" b="1" i="0" u="none" strike="noStrike" cap="none">
                <a:solidFill>
                  <a:schemeClr val="accent1"/>
                </a:solidFill>
                <a:latin typeface="PT Sans Narrow"/>
                <a:ea typeface="PT Sans Narrow"/>
                <a:cs typeface="PT Sans Narrow"/>
                <a:sym typeface="PT Sans Narrow"/>
              </a:defRPr>
            </a:lvl7pPr>
            <a:lvl8pPr marR="0" lvl="7" algn="ctr">
              <a:lnSpc>
                <a:spcPct val="100000"/>
              </a:lnSpc>
              <a:spcBef>
                <a:spcPts val="0"/>
              </a:spcBef>
              <a:spcAft>
                <a:spcPts val="0"/>
              </a:spcAft>
              <a:buClr>
                <a:schemeClr val="accent1"/>
              </a:buClr>
              <a:buSzPts val="5400"/>
              <a:buFont typeface="PT Sans Narrow"/>
              <a:buNone/>
              <a:defRPr sz="5400" b="1" i="0" u="none" strike="noStrike" cap="none">
                <a:solidFill>
                  <a:schemeClr val="accent1"/>
                </a:solidFill>
                <a:latin typeface="PT Sans Narrow"/>
                <a:ea typeface="PT Sans Narrow"/>
                <a:cs typeface="PT Sans Narrow"/>
                <a:sym typeface="PT Sans Narrow"/>
              </a:defRPr>
            </a:lvl8pPr>
            <a:lvl9pPr marR="0" lvl="8" algn="ctr">
              <a:lnSpc>
                <a:spcPct val="100000"/>
              </a:lnSpc>
              <a:spcBef>
                <a:spcPts val="0"/>
              </a:spcBef>
              <a:spcAft>
                <a:spcPts val="0"/>
              </a:spcAft>
              <a:buClr>
                <a:schemeClr val="accent1"/>
              </a:buClr>
              <a:buSzPts val="5400"/>
              <a:buFont typeface="PT Sans Narrow"/>
              <a:buNone/>
              <a:defRPr sz="5400" b="1" i="0" u="none" strike="noStrike" cap="none">
                <a:solidFill>
                  <a:schemeClr val="accent1"/>
                </a:solidFill>
                <a:latin typeface="PT Sans Narrow"/>
                <a:ea typeface="PT Sans Narrow"/>
                <a:cs typeface="PT Sans Narrow"/>
                <a:sym typeface="PT Sans Narrow"/>
              </a:defRPr>
            </a:lvl9pPr>
          </a:lstStyle>
          <a:p>
            <a:endParaRPr/>
          </a:p>
        </p:txBody>
      </p:sp>
      <p:sp>
        <p:nvSpPr>
          <p:cNvPr id="19" name="Google Shape;19;p2"/>
          <p:cNvSpPr txBox="1">
            <a:spLocks noGrp="1"/>
          </p:cNvSpPr>
          <p:nvPr>
            <p:ph type="subTitle" idx="1"/>
          </p:nvPr>
        </p:nvSpPr>
        <p:spPr>
          <a:xfrm>
            <a:off x="2137225" y="2850039"/>
            <a:ext cx="4870500" cy="792600"/>
          </a:xfrm>
          <a:prstGeom prst="rect">
            <a:avLst/>
          </a:prstGeom>
          <a:noFill/>
          <a:ln>
            <a:noFill/>
          </a:ln>
        </p:spPr>
        <p:txBody>
          <a:bodyPr spcFirstLastPara="1" wrap="square" lIns="91425" tIns="91425" rIns="91425" bIns="91425" anchor="t" anchorCtr="0">
            <a:noAutofit/>
          </a:bodyPr>
          <a:lstStyle>
            <a:lvl1pPr marR="0" lvl="0" algn="ctr">
              <a:lnSpc>
                <a:spcPct val="100000"/>
              </a:lnSpc>
              <a:spcBef>
                <a:spcPts val="0"/>
              </a:spcBef>
              <a:spcAft>
                <a:spcPts val="0"/>
              </a:spcAft>
              <a:buClr>
                <a:schemeClr val="dk2"/>
              </a:buClr>
              <a:buSzPts val="2400"/>
              <a:buFont typeface="Open Sans"/>
              <a:buNone/>
              <a:defRPr sz="2400" b="0" i="0" u="none" strike="noStrike" cap="none">
                <a:solidFill>
                  <a:schemeClr val="dk2"/>
                </a:solidFill>
                <a:latin typeface="Open Sans"/>
                <a:ea typeface="Open Sans"/>
                <a:cs typeface="Open Sans"/>
                <a:sym typeface="Open Sans"/>
              </a:defRPr>
            </a:lvl1pPr>
            <a:lvl2pPr marR="0" lvl="1" algn="ctr">
              <a:lnSpc>
                <a:spcPct val="100000"/>
              </a:lnSpc>
              <a:spcBef>
                <a:spcPts val="0"/>
              </a:spcBef>
              <a:spcAft>
                <a:spcPts val="0"/>
              </a:spcAft>
              <a:buClr>
                <a:schemeClr val="dk2"/>
              </a:buClr>
              <a:buSzPts val="2400"/>
              <a:buFont typeface="Open Sans"/>
              <a:buNone/>
              <a:defRPr sz="2400" b="0" i="0" u="none" strike="noStrike" cap="none">
                <a:solidFill>
                  <a:schemeClr val="dk2"/>
                </a:solidFill>
                <a:latin typeface="Open Sans"/>
                <a:ea typeface="Open Sans"/>
                <a:cs typeface="Open Sans"/>
                <a:sym typeface="Open Sans"/>
              </a:defRPr>
            </a:lvl2pPr>
            <a:lvl3pPr marR="0" lvl="2" algn="ctr">
              <a:lnSpc>
                <a:spcPct val="100000"/>
              </a:lnSpc>
              <a:spcBef>
                <a:spcPts val="0"/>
              </a:spcBef>
              <a:spcAft>
                <a:spcPts val="0"/>
              </a:spcAft>
              <a:buClr>
                <a:schemeClr val="dk2"/>
              </a:buClr>
              <a:buSzPts val="2400"/>
              <a:buFont typeface="Open Sans"/>
              <a:buNone/>
              <a:defRPr sz="2400" b="0" i="0" u="none" strike="noStrike" cap="none">
                <a:solidFill>
                  <a:schemeClr val="dk2"/>
                </a:solidFill>
                <a:latin typeface="Open Sans"/>
                <a:ea typeface="Open Sans"/>
                <a:cs typeface="Open Sans"/>
                <a:sym typeface="Open Sans"/>
              </a:defRPr>
            </a:lvl3pPr>
            <a:lvl4pPr marR="0" lvl="3" algn="ctr">
              <a:lnSpc>
                <a:spcPct val="100000"/>
              </a:lnSpc>
              <a:spcBef>
                <a:spcPts val="0"/>
              </a:spcBef>
              <a:spcAft>
                <a:spcPts val="0"/>
              </a:spcAft>
              <a:buClr>
                <a:schemeClr val="dk2"/>
              </a:buClr>
              <a:buSzPts val="2400"/>
              <a:buFont typeface="Open Sans"/>
              <a:buNone/>
              <a:defRPr sz="2400" b="0" i="0" u="none" strike="noStrike" cap="none">
                <a:solidFill>
                  <a:schemeClr val="dk2"/>
                </a:solidFill>
                <a:latin typeface="Open Sans"/>
                <a:ea typeface="Open Sans"/>
                <a:cs typeface="Open Sans"/>
                <a:sym typeface="Open Sans"/>
              </a:defRPr>
            </a:lvl4pPr>
            <a:lvl5pPr marR="0" lvl="4" algn="ctr">
              <a:lnSpc>
                <a:spcPct val="100000"/>
              </a:lnSpc>
              <a:spcBef>
                <a:spcPts val="0"/>
              </a:spcBef>
              <a:spcAft>
                <a:spcPts val="0"/>
              </a:spcAft>
              <a:buClr>
                <a:schemeClr val="dk2"/>
              </a:buClr>
              <a:buSzPts val="2400"/>
              <a:buFont typeface="Open Sans"/>
              <a:buNone/>
              <a:defRPr sz="2400" b="0" i="0" u="none" strike="noStrike" cap="none">
                <a:solidFill>
                  <a:schemeClr val="dk2"/>
                </a:solidFill>
                <a:latin typeface="Open Sans"/>
                <a:ea typeface="Open Sans"/>
                <a:cs typeface="Open Sans"/>
                <a:sym typeface="Open Sans"/>
              </a:defRPr>
            </a:lvl5pPr>
            <a:lvl6pPr marR="0" lvl="5" algn="ctr">
              <a:lnSpc>
                <a:spcPct val="100000"/>
              </a:lnSpc>
              <a:spcBef>
                <a:spcPts val="0"/>
              </a:spcBef>
              <a:spcAft>
                <a:spcPts val="0"/>
              </a:spcAft>
              <a:buClr>
                <a:schemeClr val="dk2"/>
              </a:buClr>
              <a:buSzPts val="2400"/>
              <a:buFont typeface="Open Sans"/>
              <a:buNone/>
              <a:defRPr sz="2400" b="0" i="0" u="none" strike="noStrike" cap="none">
                <a:solidFill>
                  <a:schemeClr val="dk2"/>
                </a:solidFill>
                <a:latin typeface="Open Sans"/>
                <a:ea typeface="Open Sans"/>
                <a:cs typeface="Open Sans"/>
                <a:sym typeface="Open Sans"/>
              </a:defRPr>
            </a:lvl6pPr>
            <a:lvl7pPr marR="0" lvl="6" algn="ctr">
              <a:lnSpc>
                <a:spcPct val="100000"/>
              </a:lnSpc>
              <a:spcBef>
                <a:spcPts val="0"/>
              </a:spcBef>
              <a:spcAft>
                <a:spcPts val="0"/>
              </a:spcAft>
              <a:buClr>
                <a:schemeClr val="dk2"/>
              </a:buClr>
              <a:buSzPts val="2400"/>
              <a:buFont typeface="Open Sans"/>
              <a:buNone/>
              <a:defRPr sz="2400" b="0" i="0" u="none" strike="noStrike" cap="none">
                <a:solidFill>
                  <a:schemeClr val="dk2"/>
                </a:solidFill>
                <a:latin typeface="Open Sans"/>
                <a:ea typeface="Open Sans"/>
                <a:cs typeface="Open Sans"/>
                <a:sym typeface="Open Sans"/>
              </a:defRPr>
            </a:lvl7pPr>
            <a:lvl8pPr marR="0" lvl="7" algn="ctr">
              <a:lnSpc>
                <a:spcPct val="100000"/>
              </a:lnSpc>
              <a:spcBef>
                <a:spcPts val="0"/>
              </a:spcBef>
              <a:spcAft>
                <a:spcPts val="0"/>
              </a:spcAft>
              <a:buClr>
                <a:schemeClr val="dk2"/>
              </a:buClr>
              <a:buSzPts val="2400"/>
              <a:buFont typeface="Open Sans"/>
              <a:buNone/>
              <a:defRPr sz="2400" b="0" i="0" u="none" strike="noStrike" cap="none">
                <a:solidFill>
                  <a:schemeClr val="dk2"/>
                </a:solidFill>
                <a:latin typeface="Open Sans"/>
                <a:ea typeface="Open Sans"/>
                <a:cs typeface="Open Sans"/>
                <a:sym typeface="Open Sans"/>
              </a:defRPr>
            </a:lvl8pPr>
            <a:lvl9pPr marR="0" lvl="8" algn="ctr">
              <a:lnSpc>
                <a:spcPct val="100000"/>
              </a:lnSpc>
              <a:spcBef>
                <a:spcPts val="0"/>
              </a:spcBef>
              <a:spcAft>
                <a:spcPts val="0"/>
              </a:spcAft>
              <a:buClr>
                <a:schemeClr val="dk2"/>
              </a:buClr>
              <a:buSzPts val="2400"/>
              <a:buFont typeface="Open Sans"/>
              <a:buNone/>
              <a:defRPr sz="2400" b="0" i="0" u="none" strike="noStrike" cap="none">
                <a:solidFill>
                  <a:schemeClr val="dk2"/>
                </a:solidFill>
                <a:latin typeface="Open Sans"/>
                <a:ea typeface="Open Sans"/>
                <a:cs typeface="Open Sans"/>
                <a:sym typeface="Open Sans"/>
              </a:defRPr>
            </a:lvl9pPr>
          </a:lstStyle>
          <a:p>
            <a:endParaRPr/>
          </a:p>
        </p:txBody>
      </p:sp>
      <p:sp>
        <p:nvSpPr>
          <p:cNvPr id="20" name="Google Shape;20;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6"/>
        <p:cNvGrpSpPr/>
        <p:nvPr/>
      </p:nvGrpSpPr>
      <p:grpSpPr>
        <a:xfrm>
          <a:off x="0" y="0"/>
          <a:ext cx="0" cy="0"/>
          <a:chOff x="0" y="0"/>
          <a:chExt cx="0" cy="0"/>
        </a:xfrm>
      </p:grpSpPr>
      <p:sp>
        <p:nvSpPr>
          <p:cNvPr id="57" name="Google Shape;57;p11"/>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chemeClr val="accent1"/>
              </a:buClr>
              <a:buSzPts val="2400"/>
              <a:buFont typeface="PT Sans Narrow"/>
              <a:buNone/>
              <a:defRPr sz="2400" b="1" i="0" u="none" strike="noStrike" cap="none">
                <a:solidFill>
                  <a:schemeClr val="accent1"/>
                </a:solidFill>
                <a:latin typeface="PT Sans Narrow"/>
                <a:ea typeface="PT Sans Narrow"/>
                <a:cs typeface="PT Sans Narrow"/>
                <a:sym typeface="PT Sans Narrow"/>
              </a:defRPr>
            </a:lvl1pPr>
            <a:lvl2pPr marR="0" lvl="1" algn="l">
              <a:lnSpc>
                <a:spcPct val="100000"/>
              </a:lnSpc>
              <a:spcBef>
                <a:spcPts val="0"/>
              </a:spcBef>
              <a:spcAft>
                <a:spcPts val="0"/>
              </a:spcAft>
              <a:buClr>
                <a:schemeClr val="accent1"/>
              </a:buClr>
              <a:buSzPts val="2400"/>
              <a:buFont typeface="PT Sans Narrow"/>
              <a:buNone/>
              <a:defRPr sz="2400" b="1" i="0" u="none" strike="noStrike" cap="none">
                <a:solidFill>
                  <a:schemeClr val="accent1"/>
                </a:solidFill>
                <a:latin typeface="PT Sans Narrow"/>
                <a:ea typeface="PT Sans Narrow"/>
                <a:cs typeface="PT Sans Narrow"/>
                <a:sym typeface="PT Sans Narrow"/>
              </a:defRPr>
            </a:lvl2pPr>
            <a:lvl3pPr marR="0" lvl="2" algn="l">
              <a:lnSpc>
                <a:spcPct val="100000"/>
              </a:lnSpc>
              <a:spcBef>
                <a:spcPts val="0"/>
              </a:spcBef>
              <a:spcAft>
                <a:spcPts val="0"/>
              </a:spcAft>
              <a:buClr>
                <a:schemeClr val="accent1"/>
              </a:buClr>
              <a:buSzPts val="2400"/>
              <a:buFont typeface="PT Sans Narrow"/>
              <a:buNone/>
              <a:defRPr sz="2400" b="1" i="0" u="none" strike="noStrike" cap="none">
                <a:solidFill>
                  <a:schemeClr val="accent1"/>
                </a:solidFill>
                <a:latin typeface="PT Sans Narrow"/>
                <a:ea typeface="PT Sans Narrow"/>
                <a:cs typeface="PT Sans Narrow"/>
                <a:sym typeface="PT Sans Narrow"/>
              </a:defRPr>
            </a:lvl3pPr>
            <a:lvl4pPr marR="0" lvl="3" algn="l">
              <a:lnSpc>
                <a:spcPct val="100000"/>
              </a:lnSpc>
              <a:spcBef>
                <a:spcPts val="0"/>
              </a:spcBef>
              <a:spcAft>
                <a:spcPts val="0"/>
              </a:spcAft>
              <a:buClr>
                <a:schemeClr val="accent1"/>
              </a:buClr>
              <a:buSzPts val="2400"/>
              <a:buFont typeface="PT Sans Narrow"/>
              <a:buNone/>
              <a:defRPr sz="2400" b="1" i="0" u="none" strike="noStrike" cap="none">
                <a:solidFill>
                  <a:schemeClr val="accent1"/>
                </a:solidFill>
                <a:latin typeface="PT Sans Narrow"/>
                <a:ea typeface="PT Sans Narrow"/>
                <a:cs typeface="PT Sans Narrow"/>
                <a:sym typeface="PT Sans Narrow"/>
              </a:defRPr>
            </a:lvl4pPr>
            <a:lvl5pPr marR="0" lvl="4" algn="l">
              <a:lnSpc>
                <a:spcPct val="100000"/>
              </a:lnSpc>
              <a:spcBef>
                <a:spcPts val="0"/>
              </a:spcBef>
              <a:spcAft>
                <a:spcPts val="0"/>
              </a:spcAft>
              <a:buClr>
                <a:schemeClr val="accent1"/>
              </a:buClr>
              <a:buSzPts val="2400"/>
              <a:buFont typeface="PT Sans Narrow"/>
              <a:buNone/>
              <a:defRPr sz="2400" b="1" i="0" u="none" strike="noStrike" cap="none">
                <a:solidFill>
                  <a:schemeClr val="accent1"/>
                </a:solidFill>
                <a:latin typeface="PT Sans Narrow"/>
                <a:ea typeface="PT Sans Narrow"/>
                <a:cs typeface="PT Sans Narrow"/>
                <a:sym typeface="PT Sans Narrow"/>
              </a:defRPr>
            </a:lvl5pPr>
            <a:lvl6pPr marR="0" lvl="5" algn="l">
              <a:lnSpc>
                <a:spcPct val="100000"/>
              </a:lnSpc>
              <a:spcBef>
                <a:spcPts val="0"/>
              </a:spcBef>
              <a:spcAft>
                <a:spcPts val="0"/>
              </a:spcAft>
              <a:buClr>
                <a:schemeClr val="accent1"/>
              </a:buClr>
              <a:buSzPts val="2400"/>
              <a:buFont typeface="PT Sans Narrow"/>
              <a:buNone/>
              <a:defRPr sz="2400" b="1" i="0" u="none" strike="noStrike" cap="none">
                <a:solidFill>
                  <a:schemeClr val="accent1"/>
                </a:solidFill>
                <a:latin typeface="PT Sans Narrow"/>
                <a:ea typeface="PT Sans Narrow"/>
                <a:cs typeface="PT Sans Narrow"/>
                <a:sym typeface="PT Sans Narrow"/>
              </a:defRPr>
            </a:lvl6pPr>
            <a:lvl7pPr marR="0" lvl="6" algn="l">
              <a:lnSpc>
                <a:spcPct val="100000"/>
              </a:lnSpc>
              <a:spcBef>
                <a:spcPts val="0"/>
              </a:spcBef>
              <a:spcAft>
                <a:spcPts val="0"/>
              </a:spcAft>
              <a:buClr>
                <a:schemeClr val="accent1"/>
              </a:buClr>
              <a:buSzPts val="2400"/>
              <a:buFont typeface="PT Sans Narrow"/>
              <a:buNone/>
              <a:defRPr sz="2400" b="1" i="0" u="none" strike="noStrike" cap="none">
                <a:solidFill>
                  <a:schemeClr val="accent1"/>
                </a:solidFill>
                <a:latin typeface="PT Sans Narrow"/>
                <a:ea typeface="PT Sans Narrow"/>
                <a:cs typeface="PT Sans Narrow"/>
                <a:sym typeface="PT Sans Narrow"/>
              </a:defRPr>
            </a:lvl7pPr>
            <a:lvl8pPr marR="0" lvl="7" algn="l">
              <a:lnSpc>
                <a:spcPct val="100000"/>
              </a:lnSpc>
              <a:spcBef>
                <a:spcPts val="0"/>
              </a:spcBef>
              <a:spcAft>
                <a:spcPts val="0"/>
              </a:spcAft>
              <a:buClr>
                <a:schemeClr val="accent1"/>
              </a:buClr>
              <a:buSzPts val="2400"/>
              <a:buFont typeface="PT Sans Narrow"/>
              <a:buNone/>
              <a:defRPr sz="2400" b="1" i="0" u="none" strike="noStrike" cap="none">
                <a:solidFill>
                  <a:schemeClr val="accent1"/>
                </a:solidFill>
                <a:latin typeface="PT Sans Narrow"/>
                <a:ea typeface="PT Sans Narrow"/>
                <a:cs typeface="PT Sans Narrow"/>
                <a:sym typeface="PT Sans Narrow"/>
              </a:defRPr>
            </a:lvl8pPr>
            <a:lvl9pPr marR="0" lvl="8" algn="l">
              <a:lnSpc>
                <a:spcPct val="100000"/>
              </a:lnSpc>
              <a:spcBef>
                <a:spcPts val="0"/>
              </a:spcBef>
              <a:spcAft>
                <a:spcPts val="0"/>
              </a:spcAft>
              <a:buClr>
                <a:schemeClr val="accent1"/>
              </a:buClr>
              <a:buSzPts val="2400"/>
              <a:buFont typeface="PT Sans Narrow"/>
              <a:buNone/>
              <a:defRPr sz="2400" b="1" i="0" u="none" strike="noStrike" cap="none">
                <a:solidFill>
                  <a:schemeClr val="accent1"/>
                </a:solidFill>
                <a:latin typeface="PT Sans Narrow"/>
                <a:ea typeface="PT Sans Narrow"/>
                <a:cs typeface="PT Sans Narrow"/>
                <a:sym typeface="PT Sans Narrow"/>
              </a:defRPr>
            </a:lvl9pPr>
          </a:lstStyle>
          <a:p>
            <a:endParaRPr/>
          </a:p>
        </p:txBody>
      </p:sp>
      <p:sp>
        <p:nvSpPr>
          <p:cNvPr id="58" name="Google Shape;58;p11"/>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marR="0" lvl="0" indent="-304800" algn="l">
              <a:lnSpc>
                <a:spcPct val="115000"/>
              </a:lnSpc>
              <a:spcBef>
                <a:spcPts val="0"/>
              </a:spcBef>
              <a:spcAft>
                <a:spcPts val="0"/>
              </a:spcAft>
              <a:buClr>
                <a:schemeClr val="dk2"/>
              </a:buClr>
              <a:buSzPts val="1200"/>
              <a:buFont typeface="Open Sans"/>
              <a:buChar char="●"/>
              <a:defRPr sz="1200" b="0" i="0" u="none" strike="noStrike" cap="none">
                <a:solidFill>
                  <a:schemeClr val="dk2"/>
                </a:solidFill>
                <a:latin typeface="Open Sans"/>
                <a:ea typeface="Open Sans"/>
                <a:cs typeface="Open Sans"/>
                <a:sym typeface="Open Sans"/>
              </a:defRPr>
            </a:lvl1pPr>
            <a:lvl2pPr marL="914400" marR="0" lvl="1" indent="-304800" algn="l">
              <a:lnSpc>
                <a:spcPct val="115000"/>
              </a:lnSpc>
              <a:spcBef>
                <a:spcPts val="1600"/>
              </a:spcBef>
              <a:spcAft>
                <a:spcPts val="0"/>
              </a:spcAft>
              <a:buClr>
                <a:schemeClr val="dk2"/>
              </a:buClr>
              <a:buSzPts val="1200"/>
              <a:buFont typeface="Open Sans"/>
              <a:buChar char="○"/>
              <a:defRPr sz="1200" b="0" i="0" u="none" strike="noStrike" cap="none">
                <a:solidFill>
                  <a:schemeClr val="dk2"/>
                </a:solidFill>
                <a:latin typeface="Open Sans"/>
                <a:ea typeface="Open Sans"/>
                <a:cs typeface="Open Sans"/>
                <a:sym typeface="Open Sans"/>
              </a:defRPr>
            </a:lvl2pPr>
            <a:lvl3pPr marL="1371600" marR="0" lvl="2" indent="-304800" algn="l">
              <a:lnSpc>
                <a:spcPct val="115000"/>
              </a:lnSpc>
              <a:spcBef>
                <a:spcPts val="1600"/>
              </a:spcBef>
              <a:spcAft>
                <a:spcPts val="0"/>
              </a:spcAft>
              <a:buClr>
                <a:schemeClr val="dk2"/>
              </a:buClr>
              <a:buSzPts val="1200"/>
              <a:buFont typeface="Open Sans"/>
              <a:buChar char="■"/>
              <a:defRPr sz="1200" b="0" i="0" u="none" strike="noStrike" cap="none">
                <a:solidFill>
                  <a:schemeClr val="dk2"/>
                </a:solidFill>
                <a:latin typeface="Open Sans"/>
                <a:ea typeface="Open Sans"/>
                <a:cs typeface="Open Sans"/>
                <a:sym typeface="Open Sans"/>
              </a:defRPr>
            </a:lvl3pPr>
            <a:lvl4pPr marL="1828800" marR="0" lvl="3" indent="-304800" algn="l">
              <a:lnSpc>
                <a:spcPct val="115000"/>
              </a:lnSpc>
              <a:spcBef>
                <a:spcPts val="1600"/>
              </a:spcBef>
              <a:spcAft>
                <a:spcPts val="0"/>
              </a:spcAft>
              <a:buClr>
                <a:schemeClr val="dk2"/>
              </a:buClr>
              <a:buSzPts val="1200"/>
              <a:buFont typeface="Open Sans"/>
              <a:buChar char="●"/>
              <a:defRPr sz="1200" b="0" i="0" u="none" strike="noStrike" cap="none">
                <a:solidFill>
                  <a:schemeClr val="dk2"/>
                </a:solidFill>
                <a:latin typeface="Open Sans"/>
                <a:ea typeface="Open Sans"/>
                <a:cs typeface="Open Sans"/>
                <a:sym typeface="Open Sans"/>
              </a:defRPr>
            </a:lvl4pPr>
            <a:lvl5pPr marL="2286000" marR="0" lvl="4" indent="-304800" algn="l">
              <a:lnSpc>
                <a:spcPct val="115000"/>
              </a:lnSpc>
              <a:spcBef>
                <a:spcPts val="1600"/>
              </a:spcBef>
              <a:spcAft>
                <a:spcPts val="0"/>
              </a:spcAft>
              <a:buClr>
                <a:schemeClr val="dk2"/>
              </a:buClr>
              <a:buSzPts val="1200"/>
              <a:buFont typeface="Open Sans"/>
              <a:buChar char="○"/>
              <a:defRPr sz="1200" b="0" i="0" u="none" strike="noStrike" cap="none">
                <a:solidFill>
                  <a:schemeClr val="dk2"/>
                </a:solidFill>
                <a:latin typeface="Open Sans"/>
                <a:ea typeface="Open Sans"/>
                <a:cs typeface="Open Sans"/>
                <a:sym typeface="Open Sans"/>
              </a:defRPr>
            </a:lvl5pPr>
            <a:lvl6pPr marL="2743200" marR="0" lvl="5" indent="-304800" algn="l">
              <a:lnSpc>
                <a:spcPct val="115000"/>
              </a:lnSpc>
              <a:spcBef>
                <a:spcPts val="1600"/>
              </a:spcBef>
              <a:spcAft>
                <a:spcPts val="0"/>
              </a:spcAft>
              <a:buClr>
                <a:schemeClr val="dk2"/>
              </a:buClr>
              <a:buSzPts val="1200"/>
              <a:buFont typeface="Open Sans"/>
              <a:buChar char="■"/>
              <a:defRPr sz="1200" b="0" i="0" u="none" strike="noStrike" cap="none">
                <a:solidFill>
                  <a:schemeClr val="dk2"/>
                </a:solidFill>
                <a:latin typeface="Open Sans"/>
                <a:ea typeface="Open Sans"/>
                <a:cs typeface="Open Sans"/>
                <a:sym typeface="Open Sans"/>
              </a:defRPr>
            </a:lvl6pPr>
            <a:lvl7pPr marL="3200400" marR="0" lvl="6" indent="-304800" algn="l">
              <a:lnSpc>
                <a:spcPct val="115000"/>
              </a:lnSpc>
              <a:spcBef>
                <a:spcPts val="1600"/>
              </a:spcBef>
              <a:spcAft>
                <a:spcPts val="0"/>
              </a:spcAft>
              <a:buClr>
                <a:schemeClr val="dk2"/>
              </a:buClr>
              <a:buSzPts val="1200"/>
              <a:buFont typeface="Open Sans"/>
              <a:buChar char="●"/>
              <a:defRPr sz="1200" b="0" i="0" u="none" strike="noStrike" cap="none">
                <a:solidFill>
                  <a:schemeClr val="dk2"/>
                </a:solidFill>
                <a:latin typeface="Open Sans"/>
                <a:ea typeface="Open Sans"/>
                <a:cs typeface="Open Sans"/>
                <a:sym typeface="Open Sans"/>
              </a:defRPr>
            </a:lvl7pPr>
            <a:lvl8pPr marL="3657600" marR="0" lvl="7" indent="-304800" algn="l">
              <a:lnSpc>
                <a:spcPct val="115000"/>
              </a:lnSpc>
              <a:spcBef>
                <a:spcPts val="1600"/>
              </a:spcBef>
              <a:spcAft>
                <a:spcPts val="0"/>
              </a:spcAft>
              <a:buClr>
                <a:schemeClr val="dk2"/>
              </a:buClr>
              <a:buSzPts val="1200"/>
              <a:buFont typeface="Open Sans"/>
              <a:buChar char="○"/>
              <a:defRPr sz="1200" b="0" i="0" u="none" strike="noStrike" cap="none">
                <a:solidFill>
                  <a:schemeClr val="dk2"/>
                </a:solidFill>
                <a:latin typeface="Open Sans"/>
                <a:ea typeface="Open Sans"/>
                <a:cs typeface="Open Sans"/>
                <a:sym typeface="Open Sans"/>
              </a:defRPr>
            </a:lvl8pPr>
            <a:lvl9pPr marL="4114800" marR="0" lvl="8" indent="-304800" algn="l">
              <a:lnSpc>
                <a:spcPct val="115000"/>
              </a:lnSpc>
              <a:spcBef>
                <a:spcPts val="1600"/>
              </a:spcBef>
              <a:spcAft>
                <a:spcPts val="1600"/>
              </a:spcAft>
              <a:buClr>
                <a:schemeClr val="dk2"/>
              </a:buClr>
              <a:buSzPts val="1200"/>
              <a:buFont typeface="Open Sans"/>
              <a:buChar char="■"/>
              <a:defRPr sz="1200" b="0" i="0" u="none" strike="noStrike" cap="none">
                <a:solidFill>
                  <a:schemeClr val="dk2"/>
                </a:solidFill>
                <a:latin typeface="Open Sans"/>
                <a:ea typeface="Open Sans"/>
                <a:cs typeface="Open Sans"/>
                <a:sym typeface="Open Sans"/>
              </a:defRPr>
            </a:lvl9pPr>
          </a:lstStyle>
          <a:p>
            <a:endParaRPr/>
          </a:p>
        </p:txBody>
      </p:sp>
      <p:sp>
        <p:nvSpPr>
          <p:cNvPr id="59" name="Google Shape;59;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
        <p:nvSpPr>
          <p:cNvPr id="61" name="Google Shape;61;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2"/>
        <p:cNvGrpSpPr/>
        <p:nvPr/>
      </p:nvGrpSpPr>
      <p:grpSpPr>
        <a:xfrm>
          <a:off x="0" y="0"/>
          <a:ext cx="0" cy="0"/>
          <a:chOff x="0" y="0"/>
          <a:chExt cx="0" cy="0"/>
        </a:xfrm>
      </p:grpSpPr>
      <p:sp>
        <p:nvSpPr>
          <p:cNvPr id="63" name="Google Shape;63;p13"/>
          <p:cNvSpPr txBox="1">
            <a:spLocks noGrp="1"/>
          </p:cNvSpPr>
          <p:nvPr>
            <p:ph type="title"/>
          </p:nvPr>
        </p:nvSpPr>
        <p:spPr>
          <a:xfrm>
            <a:off x="457200" y="400050"/>
            <a:ext cx="8229600" cy="7431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Clr>
                <a:srgbClr val="365F91"/>
              </a:buClr>
              <a:buSzPts val="3600"/>
              <a:buFont typeface="Cabin"/>
              <a:buNone/>
              <a:defRPr sz="3600" b="0" i="0" u="none" strike="noStrike" cap="none">
                <a:solidFill>
                  <a:srgbClr val="365F91"/>
                </a:solidFill>
                <a:latin typeface="Cabin"/>
                <a:ea typeface="Cabin"/>
                <a:cs typeface="Cabin"/>
                <a:sym typeface="Cabin"/>
              </a:defRPr>
            </a:lvl1pPr>
            <a:lvl2pPr lvl="1" indent="0" rtl="0">
              <a:spcBef>
                <a:spcPts val="0"/>
              </a:spcBef>
              <a:spcAft>
                <a:spcPts val="0"/>
              </a:spcAft>
              <a:buSzPts val="3600"/>
              <a:buNone/>
              <a:defRPr sz="1800"/>
            </a:lvl2pPr>
            <a:lvl3pPr lvl="2" indent="0" rtl="0">
              <a:spcBef>
                <a:spcPts val="0"/>
              </a:spcBef>
              <a:spcAft>
                <a:spcPts val="0"/>
              </a:spcAft>
              <a:buSzPts val="3600"/>
              <a:buNone/>
              <a:defRPr sz="1800"/>
            </a:lvl3pPr>
            <a:lvl4pPr lvl="3" indent="0" rtl="0">
              <a:spcBef>
                <a:spcPts val="0"/>
              </a:spcBef>
              <a:spcAft>
                <a:spcPts val="0"/>
              </a:spcAft>
              <a:buSzPts val="3600"/>
              <a:buNone/>
              <a:defRPr sz="1800"/>
            </a:lvl4pPr>
            <a:lvl5pPr lvl="4" indent="0" rtl="0">
              <a:spcBef>
                <a:spcPts val="0"/>
              </a:spcBef>
              <a:spcAft>
                <a:spcPts val="0"/>
              </a:spcAft>
              <a:buSzPts val="3600"/>
              <a:buNone/>
              <a:defRPr sz="1800"/>
            </a:lvl5pPr>
            <a:lvl6pPr lvl="5" indent="0" rtl="0">
              <a:spcBef>
                <a:spcPts val="0"/>
              </a:spcBef>
              <a:spcAft>
                <a:spcPts val="0"/>
              </a:spcAft>
              <a:buSzPts val="3600"/>
              <a:buNone/>
              <a:defRPr sz="1800"/>
            </a:lvl6pPr>
            <a:lvl7pPr lvl="6" indent="0" rtl="0">
              <a:spcBef>
                <a:spcPts val="0"/>
              </a:spcBef>
              <a:spcAft>
                <a:spcPts val="0"/>
              </a:spcAft>
              <a:buSzPts val="3600"/>
              <a:buNone/>
              <a:defRPr sz="1800"/>
            </a:lvl7pPr>
            <a:lvl8pPr lvl="7" indent="0" rtl="0">
              <a:spcBef>
                <a:spcPts val="0"/>
              </a:spcBef>
              <a:spcAft>
                <a:spcPts val="0"/>
              </a:spcAft>
              <a:buSzPts val="3600"/>
              <a:buNone/>
              <a:defRPr sz="1800"/>
            </a:lvl8pPr>
            <a:lvl9pPr lvl="8" indent="0" rtl="0">
              <a:spcBef>
                <a:spcPts val="0"/>
              </a:spcBef>
              <a:spcAft>
                <a:spcPts val="0"/>
              </a:spcAft>
              <a:buSzPts val="3600"/>
              <a:buNone/>
              <a:defRPr sz="1800"/>
            </a:lvl9pPr>
          </a:lstStyle>
          <a:p>
            <a:endParaRPr/>
          </a:p>
        </p:txBody>
      </p:sp>
      <p:sp>
        <p:nvSpPr>
          <p:cNvPr id="64" name="Google Shape;64;p13"/>
          <p:cNvSpPr txBox="1">
            <a:spLocks noGrp="1"/>
          </p:cNvSpPr>
          <p:nvPr>
            <p:ph type="body" idx="1"/>
          </p:nvPr>
        </p:nvSpPr>
        <p:spPr>
          <a:xfrm>
            <a:off x="457200" y="1200150"/>
            <a:ext cx="8229600" cy="3657600"/>
          </a:xfrm>
          <a:prstGeom prst="rect">
            <a:avLst/>
          </a:prstGeom>
          <a:noFill/>
          <a:ln>
            <a:noFill/>
          </a:ln>
        </p:spPr>
        <p:txBody>
          <a:bodyPr spcFirstLastPara="1" wrap="square" lIns="91425" tIns="91425" rIns="91425" bIns="91425" anchor="t" anchorCtr="0">
            <a:noAutofit/>
          </a:bodyPr>
          <a:lstStyle>
            <a:lvl1pPr marL="457200" marR="0" lvl="0" indent="-347345" algn="l" rtl="0">
              <a:spcBef>
                <a:spcPts val="800"/>
              </a:spcBef>
              <a:spcAft>
                <a:spcPts val="0"/>
              </a:spcAft>
              <a:buClr>
                <a:srgbClr val="365F91"/>
              </a:buClr>
              <a:buSzPts val="1870"/>
              <a:buFont typeface="Noto Sans Symbols"/>
              <a:buChar char="●"/>
              <a:defRPr sz="2200" b="0" i="0" u="none" strike="noStrike" cap="none">
                <a:solidFill>
                  <a:schemeClr val="dk1"/>
                </a:solidFill>
                <a:latin typeface="Questrial"/>
                <a:ea typeface="Questrial"/>
                <a:cs typeface="Questrial"/>
                <a:sym typeface="Questrial"/>
              </a:defRPr>
            </a:lvl1pPr>
            <a:lvl2pPr marL="914400" marR="0" lvl="1" indent="-336550" algn="l" rtl="0">
              <a:spcBef>
                <a:spcPts val="800"/>
              </a:spcBef>
              <a:spcAft>
                <a:spcPts val="0"/>
              </a:spcAft>
              <a:buClr>
                <a:srgbClr val="365F91"/>
              </a:buClr>
              <a:buSzPts val="1700"/>
              <a:buFont typeface="Noto Sans Symbols"/>
              <a:buChar char="▪"/>
              <a:defRPr sz="2000" b="0" i="0" u="none" strike="noStrike" cap="none">
                <a:solidFill>
                  <a:schemeClr val="dk1"/>
                </a:solidFill>
                <a:latin typeface="Questrial"/>
                <a:ea typeface="Questrial"/>
                <a:cs typeface="Questrial"/>
                <a:sym typeface="Questrial"/>
              </a:defRPr>
            </a:lvl2pPr>
            <a:lvl3pPr marL="1371600" marR="0" lvl="2" indent="-331469" algn="l" rtl="0">
              <a:spcBef>
                <a:spcPts val="800"/>
              </a:spcBef>
              <a:spcAft>
                <a:spcPts val="0"/>
              </a:spcAft>
              <a:buClr>
                <a:srgbClr val="365F91"/>
              </a:buClr>
              <a:buSzPts val="1620"/>
              <a:buFont typeface="Noto Sans Symbols"/>
              <a:buChar char="▪"/>
              <a:defRPr sz="1800" b="0" i="0" u="none" strike="noStrike" cap="none">
                <a:solidFill>
                  <a:schemeClr val="dk1"/>
                </a:solidFill>
                <a:latin typeface="Questrial"/>
                <a:ea typeface="Questrial"/>
                <a:cs typeface="Questrial"/>
                <a:sym typeface="Questrial"/>
              </a:defRPr>
            </a:lvl3pPr>
            <a:lvl4pPr marL="1828800" marR="0" lvl="3" indent="-330200" algn="l" rtl="0">
              <a:spcBef>
                <a:spcPts val="800"/>
              </a:spcBef>
              <a:spcAft>
                <a:spcPts val="0"/>
              </a:spcAft>
              <a:buClr>
                <a:srgbClr val="365F91"/>
              </a:buClr>
              <a:buSzPts val="1600"/>
              <a:buFont typeface="Noto Sans Symbols"/>
              <a:buChar char="▪"/>
              <a:defRPr sz="1600" b="0" i="0" u="none" strike="noStrike" cap="none">
                <a:solidFill>
                  <a:schemeClr val="dk1"/>
                </a:solidFill>
                <a:latin typeface="Questrial"/>
                <a:ea typeface="Questrial"/>
                <a:cs typeface="Questrial"/>
                <a:sym typeface="Questrial"/>
              </a:defRPr>
            </a:lvl4pPr>
            <a:lvl5pPr marL="2286000" marR="0" lvl="4" indent="-317500" algn="l" rtl="0">
              <a:spcBef>
                <a:spcPts val="800"/>
              </a:spcBef>
              <a:spcAft>
                <a:spcPts val="0"/>
              </a:spcAft>
              <a:buClr>
                <a:srgbClr val="365F91"/>
              </a:buClr>
              <a:buSzPts val="1400"/>
              <a:buFont typeface="Noto Sans Symbols"/>
              <a:buChar char="▪"/>
              <a:defRPr sz="1400" b="0" i="0" u="none" strike="noStrike" cap="none">
                <a:solidFill>
                  <a:schemeClr val="dk1"/>
                </a:solidFill>
                <a:latin typeface="Questrial"/>
                <a:ea typeface="Questrial"/>
                <a:cs typeface="Questrial"/>
                <a:sym typeface="Questrial"/>
              </a:defRPr>
            </a:lvl5pPr>
            <a:lvl6pPr marL="2743200" marR="0" lvl="5" indent="-311150" algn="l" rtl="0">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6pPr>
            <a:lvl7pPr marL="3200400" marR="0" lvl="6" indent="-311150" algn="l" rtl="0">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7pPr>
            <a:lvl8pPr marL="3657600" marR="0" lvl="7" indent="-311150" algn="l" rtl="0">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8pPr>
            <a:lvl9pPr marL="4114800" marR="0" lvl="8" indent="-311150" algn="l" rtl="0">
              <a:spcBef>
                <a:spcPts val="260"/>
              </a:spcBef>
              <a:spcAft>
                <a:spcPts val="1600"/>
              </a:spcAft>
              <a:buClr>
                <a:schemeClr val="accent1"/>
              </a:buClr>
              <a:buSzPts val="1300"/>
              <a:buFont typeface="Arial"/>
              <a:buChar char="•"/>
              <a:defRPr sz="1300" b="0" i="0" u="none" strike="noStrike" cap="none">
                <a:solidFill>
                  <a:schemeClr val="dk1"/>
                </a:solidFill>
                <a:latin typeface="Arial"/>
                <a:ea typeface="Arial"/>
                <a:cs typeface="Arial"/>
                <a:sym typeface="Arial"/>
              </a:defRPr>
            </a:lvl9pPr>
          </a:lstStyle>
          <a:p>
            <a:endParaRPr/>
          </a:p>
        </p:txBody>
      </p:sp>
      <p:sp>
        <p:nvSpPr>
          <p:cNvPr id="65" name="Google Shape;65;p13"/>
          <p:cNvSpPr txBox="1">
            <a:spLocks noGrp="1"/>
          </p:cNvSpPr>
          <p:nvPr>
            <p:ph type="dt" idx="10"/>
          </p:nvPr>
        </p:nvSpPr>
        <p:spPr>
          <a:xfrm>
            <a:off x="457200" y="13716"/>
            <a:ext cx="2895600" cy="246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FFFFFF"/>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6" name="Google Shape;66;p13"/>
          <p:cNvSpPr txBox="1">
            <a:spLocks noGrp="1"/>
          </p:cNvSpPr>
          <p:nvPr>
            <p:ph type="ftr" idx="11"/>
          </p:nvPr>
        </p:nvSpPr>
        <p:spPr>
          <a:xfrm>
            <a:off x="3429000" y="13716"/>
            <a:ext cx="4114800" cy="2469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FFFFFF"/>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7" name="Google Shape;67;p13"/>
          <p:cNvSpPr txBox="1">
            <a:spLocks noGrp="1"/>
          </p:cNvSpPr>
          <p:nvPr>
            <p:ph type="sldNum" idx="12"/>
          </p:nvPr>
        </p:nvSpPr>
        <p:spPr>
          <a:xfrm>
            <a:off x="7620000" y="13716"/>
            <a:ext cx="1066800" cy="2469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400" b="1" i="0" u="none" strike="noStrike" cap="none">
                <a:solidFill>
                  <a:srgbClr val="FFFFFF"/>
                </a:solidFill>
                <a:latin typeface="Arial"/>
                <a:ea typeface="Arial"/>
                <a:cs typeface="Arial"/>
                <a:sym typeface="Arial"/>
              </a:defRPr>
            </a:lvl1pPr>
            <a:lvl2pPr marL="0" marR="0" lvl="1" indent="0" algn="l" rtl="0">
              <a:spcBef>
                <a:spcPts val="0"/>
              </a:spcBef>
              <a:buNone/>
              <a:defRPr sz="1400" b="1" i="0" u="none" strike="noStrike" cap="none">
                <a:solidFill>
                  <a:srgbClr val="FFFFFF"/>
                </a:solidFill>
                <a:latin typeface="Arial"/>
                <a:ea typeface="Arial"/>
                <a:cs typeface="Arial"/>
                <a:sym typeface="Arial"/>
              </a:defRPr>
            </a:lvl2pPr>
            <a:lvl3pPr marL="0" marR="0" lvl="2" indent="0" algn="l" rtl="0">
              <a:spcBef>
                <a:spcPts val="0"/>
              </a:spcBef>
              <a:buNone/>
              <a:defRPr sz="1400" b="1" i="0" u="none" strike="noStrike" cap="none">
                <a:solidFill>
                  <a:srgbClr val="FFFFFF"/>
                </a:solidFill>
                <a:latin typeface="Arial"/>
                <a:ea typeface="Arial"/>
                <a:cs typeface="Arial"/>
                <a:sym typeface="Arial"/>
              </a:defRPr>
            </a:lvl3pPr>
            <a:lvl4pPr marL="0" marR="0" lvl="3" indent="0" algn="l" rtl="0">
              <a:spcBef>
                <a:spcPts val="0"/>
              </a:spcBef>
              <a:buNone/>
              <a:defRPr sz="1400" b="1" i="0" u="none" strike="noStrike" cap="none">
                <a:solidFill>
                  <a:srgbClr val="FFFFFF"/>
                </a:solidFill>
                <a:latin typeface="Arial"/>
                <a:ea typeface="Arial"/>
                <a:cs typeface="Arial"/>
                <a:sym typeface="Arial"/>
              </a:defRPr>
            </a:lvl4pPr>
            <a:lvl5pPr marL="0" marR="0" lvl="4" indent="0" algn="l" rtl="0">
              <a:spcBef>
                <a:spcPts val="0"/>
              </a:spcBef>
              <a:buNone/>
              <a:defRPr sz="1400" b="1" i="0" u="none" strike="noStrike" cap="none">
                <a:solidFill>
                  <a:srgbClr val="FFFFFF"/>
                </a:solidFill>
                <a:latin typeface="Arial"/>
                <a:ea typeface="Arial"/>
                <a:cs typeface="Arial"/>
                <a:sym typeface="Arial"/>
              </a:defRPr>
            </a:lvl5pPr>
            <a:lvl6pPr marL="0" marR="0" lvl="5" indent="0" algn="l" rtl="0">
              <a:spcBef>
                <a:spcPts val="0"/>
              </a:spcBef>
              <a:buNone/>
              <a:defRPr sz="1400" b="1" i="0" u="none" strike="noStrike" cap="none">
                <a:solidFill>
                  <a:srgbClr val="FFFFFF"/>
                </a:solidFill>
                <a:latin typeface="Arial"/>
                <a:ea typeface="Arial"/>
                <a:cs typeface="Arial"/>
                <a:sym typeface="Arial"/>
              </a:defRPr>
            </a:lvl6pPr>
            <a:lvl7pPr marL="0" marR="0" lvl="6" indent="0" algn="l" rtl="0">
              <a:spcBef>
                <a:spcPts val="0"/>
              </a:spcBef>
              <a:buNone/>
              <a:defRPr sz="1400" b="1" i="0" u="none" strike="noStrike" cap="none">
                <a:solidFill>
                  <a:srgbClr val="FFFFFF"/>
                </a:solidFill>
                <a:latin typeface="Arial"/>
                <a:ea typeface="Arial"/>
                <a:cs typeface="Arial"/>
                <a:sym typeface="Arial"/>
              </a:defRPr>
            </a:lvl7pPr>
            <a:lvl8pPr marL="0" marR="0" lvl="7" indent="0" algn="l" rtl="0">
              <a:spcBef>
                <a:spcPts val="0"/>
              </a:spcBef>
              <a:buNone/>
              <a:defRPr sz="1400" b="1" i="0" u="none" strike="noStrike" cap="none">
                <a:solidFill>
                  <a:srgbClr val="FFFFFF"/>
                </a:solidFill>
                <a:latin typeface="Arial"/>
                <a:ea typeface="Arial"/>
                <a:cs typeface="Arial"/>
                <a:sym typeface="Arial"/>
              </a:defRPr>
            </a:lvl8pPr>
            <a:lvl9pPr marL="0" marR="0" lvl="8" indent="0" algn="l" rtl="0">
              <a:spcBef>
                <a:spcPts val="0"/>
              </a:spcBef>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
        <p:cNvGrpSpPr/>
        <p:nvPr/>
      </p:nvGrpSpPr>
      <p:grpSpPr>
        <a:xfrm>
          <a:off x="0" y="0"/>
          <a:ext cx="0" cy="0"/>
          <a:chOff x="0" y="0"/>
          <a:chExt cx="0" cy="0"/>
        </a:xfrm>
      </p:grpSpPr>
      <p:sp>
        <p:nvSpPr>
          <p:cNvPr id="22" name="Google Shape;22;p3"/>
          <p:cNvSpPr/>
          <p:nvPr/>
        </p:nvSpPr>
        <p:spPr>
          <a:xfrm>
            <a:off x="-75" y="5045700"/>
            <a:ext cx="9144000" cy="978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23;p3"/>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1pPr>
            <a:lvl2pPr marR="0" lvl="1" algn="l">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2pPr>
            <a:lvl3pPr marR="0" lvl="2" algn="l">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3pPr>
            <a:lvl4pPr marR="0" lvl="3" algn="l">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4pPr>
            <a:lvl5pPr marR="0" lvl="4" algn="l">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5pPr>
            <a:lvl6pPr marR="0" lvl="5" algn="l">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6pPr>
            <a:lvl7pPr marR="0" lvl="6" algn="l">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7pPr>
            <a:lvl8pPr marR="0" lvl="7" algn="l">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8pPr>
            <a:lvl9pPr marR="0" lvl="8" algn="l">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9pPr>
          </a:lstStyle>
          <a:p>
            <a:endParaRPr/>
          </a:p>
        </p:txBody>
      </p:sp>
      <p:sp>
        <p:nvSpPr>
          <p:cNvPr id="24" name="Google Shape;24;p3"/>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noAutofit/>
          </a:bodyPr>
          <a:lstStyle>
            <a:lvl1pPr marL="457200" marR="0" lvl="0" indent="-342900" algn="l">
              <a:lnSpc>
                <a:spcPct val="115000"/>
              </a:lnSpc>
              <a:spcBef>
                <a:spcPts val="0"/>
              </a:spcBef>
              <a:spcAft>
                <a:spcPts val="0"/>
              </a:spcAft>
              <a:buClr>
                <a:schemeClr val="dk2"/>
              </a:buClr>
              <a:buSzPts val="1800"/>
              <a:buFont typeface="Open Sans"/>
              <a:buChar char="●"/>
              <a:defRPr sz="1800" b="0" i="0" u="none" strike="noStrike" cap="none">
                <a:solidFill>
                  <a:schemeClr val="dk2"/>
                </a:solidFill>
                <a:latin typeface="Open Sans"/>
                <a:ea typeface="Open Sans"/>
                <a:cs typeface="Open Sans"/>
                <a:sym typeface="Open Sans"/>
              </a:defRPr>
            </a:lvl1pPr>
            <a:lvl2pPr marL="914400" marR="0" lvl="1" indent="-317500" algn="l">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2pPr>
            <a:lvl3pPr marL="1371600" marR="0" lvl="2" indent="-317500" algn="l">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3pPr>
            <a:lvl4pPr marL="1828800" marR="0" lvl="3" indent="-317500" algn="l">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4pPr>
            <a:lvl5pPr marL="2286000" marR="0" lvl="4" indent="-317500" algn="l">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5pPr>
            <a:lvl6pPr marL="2743200" marR="0" lvl="5" indent="-317500" algn="l">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6pPr>
            <a:lvl7pPr marL="3200400" marR="0" lvl="6" indent="-317500" algn="l">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7pPr>
            <a:lvl8pPr marL="3657600" marR="0" lvl="7" indent="-317500" algn="l">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8pPr>
            <a:lvl9pPr marL="4114800" marR="0" lvl="8" indent="-317500" algn="l">
              <a:lnSpc>
                <a:spcPct val="115000"/>
              </a:lnSpc>
              <a:spcBef>
                <a:spcPts val="1600"/>
              </a:spcBef>
              <a:spcAft>
                <a:spcPts val="160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9pPr>
          </a:lstStyle>
          <a:p>
            <a:endParaRPr/>
          </a:p>
        </p:txBody>
      </p:sp>
      <p:sp>
        <p:nvSpPr>
          <p:cNvPr id="25" name="Google Shape;25;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
        <p:cNvGrpSpPr/>
        <p:nvPr/>
      </p:nvGrpSpPr>
      <p:grpSpPr>
        <a:xfrm>
          <a:off x="0" y="0"/>
          <a:ext cx="0" cy="0"/>
          <a:chOff x="0" y="0"/>
          <a:chExt cx="0" cy="0"/>
        </a:xfrm>
      </p:grpSpPr>
      <p:sp>
        <p:nvSpPr>
          <p:cNvPr id="27" name="Google Shape;27;p4"/>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1pPr>
            <a:lvl2pPr marR="0" lvl="1" algn="l">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2pPr>
            <a:lvl3pPr marR="0" lvl="2" algn="l">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3pPr>
            <a:lvl4pPr marR="0" lvl="3" algn="l">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4pPr>
            <a:lvl5pPr marR="0" lvl="4" algn="l">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5pPr>
            <a:lvl6pPr marR="0" lvl="5" algn="l">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6pPr>
            <a:lvl7pPr marR="0" lvl="6" algn="l">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7pPr>
            <a:lvl8pPr marR="0" lvl="7" algn="l">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8pPr>
            <a:lvl9pPr marR="0" lvl="8" algn="l">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9pPr>
          </a:lstStyle>
          <a:p>
            <a:endParaRPr/>
          </a:p>
        </p:txBody>
      </p:sp>
      <p:sp>
        <p:nvSpPr>
          <p:cNvPr id="28" name="Google Shape;28;p4"/>
          <p:cNvSpPr txBox="1">
            <a:spLocks noGrp="1"/>
          </p:cNvSpPr>
          <p:nvPr>
            <p:ph type="body" idx="1"/>
          </p:nvPr>
        </p:nvSpPr>
        <p:spPr>
          <a:xfrm>
            <a:off x="311700" y="1266175"/>
            <a:ext cx="3999900" cy="3302700"/>
          </a:xfrm>
          <a:prstGeom prst="rect">
            <a:avLst/>
          </a:prstGeom>
          <a:noFill/>
          <a:ln>
            <a:noFill/>
          </a:ln>
        </p:spPr>
        <p:txBody>
          <a:bodyPr spcFirstLastPara="1" wrap="square" lIns="91425" tIns="91425" rIns="91425" bIns="91425" anchor="t" anchorCtr="0">
            <a:noAutofit/>
          </a:bodyPr>
          <a:lstStyle>
            <a:lvl1pPr marL="457200" marR="0" lvl="0" indent="-317500" algn="l">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1pPr>
            <a:lvl2pPr marL="914400" marR="0" lvl="1" indent="-304800" algn="l">
              <a:lnSpc>
                <a:spcPct val="115000"/>
              </a:lnSpc>
              <a:spcBef>
                <a:spcPts val="1600"/>
              </a:spcBef>
              <a:spcAft>
                <a:spcPts val="0"/>
              </a:spcAft>
              <a:buClr>
                <a:schemeClr val="dk2"/>
              </a:buClr>
              <a:buSzPts val="1200"/>
              <a:buFont typeface="Open Sans"/>
              <a:buChar char="○"/>
              <a:defRPr sz="1200" b="0" i="0" u="none" strike="noStrike" cap="none">
                <a:solidFill>
                  <a:schemeClr val="dk2"/>
                </a:solidFill>
                <a:latin typeface="Open Sans"/>
                <a:ea typeface="Open Sans"/>
                <a:cs typeface="Open Sans"/>
                <a:sym typeface="Open Sans"/>
              </a:defRPr>
            </a:lvl2pPr>
            <a:lvl3pPr marL="1371600" marR="0" lvl="2" indent="-304800" algn="l">
              <a:lnSpc>
                <a:spcPct val="115000"/>
              </a:lnSpc>
              <a:spcBef>
                <a:spcPts val="1600"/>
              </a:spcBef>
              <a:spcAft>
                <a:spcPts val="0"/>
              </a:spcAft>
              <a:buClr>
                <a:schemeClr val="dk2"/>
              </a:buClr>
              <a:buSzPts val="1200"/>
              <a:buFont typeface="Open Sans"/>
              <a:buChar char="■"/>
              <a:defRPr sz="1200" b="0" i="0" u="none" strike="noStrike" cap="none">
                <a:solidFill>
                  <a:schemeClr val="dk2"/>
                </a:solidFill>
                <a:latin typeface="Open Sans"/>
                <a:ea typeface="Open Sans"/>
                <a:cs typeface="Open Sans"/>
                <a:sym typeface="Open Sans"/>
              </a:defRPr>
            </a:lvl3pPr>
            <a:lvl4pPr marL="1828800" marR="0" lvl="3" indent="-304800" algn="l">
              <a:lnSpc>
                <a:spcPct val="115000"/>
              </a:lnSpc>
              <a:spcBef>
                <a:spcPts val="1600"/>
              </a:spcBef>
              <a:spcAft>
                <a:spcPts val="0"/>
              </a:spcAft>
              <a:buClr>
                <a:schemeClr val="dk2"/>
              </a:buClr>
              <a:buSzPts val="1200"/>
              <a:buFont typeface="Open Sans"/>
              <a:buChar char="●"/>
              <a:defRPr sz="1200" b="0" i="0" u="none" strike="noStrike" cap="none">
                <a:solidFill>
                  <a:schemeClr val="dk2"/>
                </a:solidFill>
                <a:latin typeface="Open Sans"/>
                <a:ea typeface="Open Sans"/>
                <a:cs typeface="Open Sans"/>
                <a:sym typeface="Open Sans"/>
              </a:defRPr>
            </a:lvl4pPr>
            <a:lvl5pPr marL="2286000" marR="0" lvl="4" indent="-304800" algn="l">
              <a:lnSpc>
                <a:spcPct val="115000"/>
              </a:lnSpc>
              <a:spcBef>
                <a:spcPts val="1600"/>
              </a:spcBef>
              <a:spcAft>
                <a:spcPts val="0"/>
              </a:spcAft>
              <a:buClr>
                <a:schemeClr val="dk2"/>
              </a:buClr>
              <a:buSzPts val="1200"/>
              <a:buFont typeface="Open Sans"/>
              <a:buChar char="○"/>
              <a:defRPr sz="1200" b="0" i="0" u="none" strike="noStrike" cap="none">
                <a:solidFill>
                  <a:schemeClr val="dk2"/>
                </a:solidFill>
                <a:latin typeface="Open Sans"/>
                <a:ea typeface="Open Sans"/>
                <a:cs typeface="Open Sans"/>
                <a:sym typeface="Open Sans"/>
              </a:defRPr>
            </a:lvl5pPr>
            <a:lvl6pPr marL="2743200" marR="0" lvl="5" indent="-304800" algn="l">
              <a:lnSpc>
                <a:spcPct val="115000"/>
              </a:lnSpc>
              <a:spcBef>
                <a:spcPts val="1600"/>
              </a:spcBef>
              <a:spcAft>
                <a:spcPts val="0"/>
              </a:spcAft>
              <a:buClr>
                <a:schemeClr val="dk2"/>
              </a:buClr>
              <a:buSzPts val="1200"/>
              <a:buFont typeface="Open Sans"/>
              <a:buChar char="■"/>
              <a:defRPr sz="1200" b="0" i="0" u="none" strike="noStrike" cap="none">
                <a:solidFill>
                  <a:schemeClr val="dk2"/>
                </a:solidFill>
                <a:latin typeface="Open Sans"/>
                <a:ea typeface="Open Sans"/>
                <a:cs typeface="Open Sans"/>
                <a:sym typeface="Open Sans"/>
              </a:defRPr>
            </a:lvl6pPr>
            <a:lvl7pPr marL="3200400" marR="0" lvl="6" indent="-304800" algn="l">
              <a:lnSpc>
                <a:spcPct val="115000"/>
              </a:lnSpc>
              <a:spcBef>
                <a:spcPts val="1600"/>
              </a:spcBef>
              <a:spcAft>
                <a:spcPts val="0"/>
              </a:spcAft>
              <a:buClr>
                <a:schemeClr val="dk2"/>
              </a:buClr>
              <a:buSzPts val="1200"/>
              <a:buFont typeface="Open Sans"/>
              <a:buChar char="●"/>
              <a:defRPr sz="1200" b="0" i="0" u="none" strike="noStrike" cap="none">
                <a:solidFill>
                  <a:schemeClr val="dk2"/>
                </a:solidFill>
                <a:latin typeface="Open Sans"/>
                <a:ea typeface="Open Sans"/>
                <a:cs typeface="Open Sans"/>
                <a:sym typeface="Open Sans"/>
              </a:defRPr>
            </a:lvl7pPr>
            <a:lvl8pPr marL="3657600" marR="0" lvl="7" indent="-304800" algn="l">
              <a:lnSpc>
                <a:spcPct val="115000"/>
              </a:lnSpc>
              <a:spcBef>
                <a:spcPts val="1600"/>
              </a:spcBef>
              <a:spcAft>
                <a:spcPts val="0"/>
              </a:spcAft>
              <a:buClr>
                <a:schemeClr val="dk2"/>
              </a:buClr>
              <a:buSzPts val="1200"/>
              <a:buFont typeface="Open Sans"/>
              <a:buChar char="○"/>
              <a:defRPr sz="1200" b="0" i="0" u="none" strike="noStrike" cap="none">
                <a:solidFill>
                  <a:schemeClr val="dk2"/>
                </a:solidFill>
                <a:latin typeface="Open Sans"/>
                <a:ea typeface="Open Sans"/>
                <a:cs typeface="Open Sans"/>
                <a:sym typeface="Open Sans"/>
              </a:defRPr>
            </a:lvl8pPr>
            <a:lvl9pPr marL="4114800" marR="0" lvl="8" indent="-304800" algn="l">
              <a:lnSpc>
                <a:spcPct val="115000"/>
              </a:lnSpc>
              <a:spcBef>
                <a:spcPts val="1600"/>
              </a:spcBef>
              <a:spcAft>
                <a:spcPts val="1600"/>
              </a:spcAft>
              <a:buClr>
                <a:schemeClr val="dk2"/>
              </a:buClr>
              <a:buSzPts val="1200"/>
              <a:buFont typeface="Open Sans"/>
              <a:buChar char="■"/>
              <a:defRPr sz="1200" b="0" i="0" u="none" strike="noStrike" cap="none">
                <a:solidFill>
                  <a:schemeClr val="dk2"/>
                </a:solidFill>
                <a:latin typeface="Open Sans"/>
                <a:ea typeface="Open Sans"/>
                <a:cs typeface="Open Sans"/>
                <a:sym typeface="Open Sans"/>
              </a:defRPr>
            </a:lvl9pPr>
          </a:lstStyle>
          <a:p>
            <a:endParaRPr/>
          </a:p>
        </p:txBody>
      </p:sp>
      <p:sp>
        <p:nvSpPr>
          <p:cNvPr id="29" name="Google Shape;29;p4"/>
          <p:cNvSpPr txBox="1">
            <a:spLocks noGrp="1"/>
          </p:cNvSpPr>
          <p:nvPr>
            <p:ph type="body" idx="2"/>
          </p:nvPr>
        </p:nvSpPr>
        <p:spPr>
          <a:xfrm>
            <a:off x="4832400" y="1266175"/>
            <a:ext cx="3999900" cy="3302700"/>
          </a:xfrm>
          <a:prstGeom prst="rect">
            <a:avLst/>
          </a:prstGeom>
          <a:noFill/>
          <a:ln>
            <a:noFill/>
          </a:ln>
        </p:spPr>
        <p:txBody>
          <a:bodyPr spcFirstLastPara="1" wrap="square" lIns="91425" tIns="91425" rIns="91425" bIns="91425" anchor="t" anchorCtr="0">
            <a:noAutofit/>
          </a:bodyPr>
          <a:lstStyle>
            <a:lvl1pPr marL="457200" marR="0" lvl="0" indent="-317500" algn="l">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1pPr>
            <a:lvl2pPr marL="914400" marR="0" lvl="1" indent="-304800" algn="l">
              <a:lnSpc>
                <a:spcPct val="115000"/>
              </a:lnSpc>
              <a:spcBef>
                <a:spcPts val="1600"/>
              </a:spcBef>
              <a:spcAft>
                <a:spcPts val="0"/>
              </a:spcAft>
              <a:buClr>
                <a:schemeClr val="dk2"/>
              </a:buClr>
              <a:buSzPts val="1200"/>
              <a:buFont typeface="Open Sans"/>
              <a:buChar char="○"/>
              <a:defRPr sz="1200" b="0" i="0" u="none" strike="noStrike" cap="none">
                <a:solidFill>
                  <a:schemeClr val="dk2"/>
                </a:solidFill>
                <a:latin typeface="Open Sans"/>
                <a:ea typeface="Open Sans"/>
                <a:cs typeface="Open Sans"/>
                <a:sym typeface="Open Sans"/>
              </a:defRPr>
            </a:lvl2pPr>
            <a:lvl3pPr marL="1371600" marR="0" lvl="2" indent="-304800" algn="l">
              <a:lnSpc>
                <a:spcPct val="115000"/>
              </a:lnSpc>
              <a:spcBef>
                <a:spcPts val="1600"/>
              </a:spcBef>
              <a:spcAft>
                <a:spcPts val="0"/>
              </a:spcAft>
              <a:buClr>
                <a:schemeClr val="dk2"/>
              </a:buClr>
              <a:buSzPts val="1200"/>
              <a:buFont typeface="Open Sans"/>
              <a:buChar char="■"/>
              <a:defRPr sz="1200" b="0" i="0" u="none" strike="noStrike" cap="none">
                <a:solidFill>
                  <a:schemeClr val="dk2"/>
                </a:solidFill>
                <a:latin typeface="Open Sans"/>
                <a:ea typeface="Open Sans"/>
                <a:cs typeface="Open Sans"/>
                <a:sym typeface="Open Sans"/>
              </a:defRPr>
            </a:lvl3pPr>
            <a:lvl4pPr marL="1828800" marR="0" lvl="3" indent="-304800" algn="l">
              <a:lnSpc>
                <a:spcPct val="115000"/>
              </a:lnSpc>
              <a:spcBef>
                <a:spcPts val="1600"/>
              </a:spcBef>
              <a:spcAft>
                <a:spcPts val="0"/>
              </a:spcAft>
              <a:buClr>
                <a:schemeClr val="dk2"/>
              </a:buClr>
              <a:buSzPts val="1200"/>
              <a:buFont typeface="Open Sans"/>
              <a:buChar char="●"/>
              <a:defRPr sz="1200" b="0" i="0" u="none" strike="noStrike" cap="none">
                <a:solidFill>
                  <a:schemeClr val="dk2"/>
                </a:solidFill>
                <a:latin typeface="Open Sans"/>
                <a:ea typeface="Open Sans"/>
                <a:cs typeface="Open Sans"/>
                <a:sym typeface="Open Sans"/>
              </a:defRPr>
            </a:lvl4pPr>
            <a:lvl5pPr marL="2286000" marR="0" lvl="4" indent="-304800" algn="l">
              <a:lnSpc>
                <a:spcPct val="115000"/>
              </a:lnSpc>
              <a:spcBef>
                <a:spcPts val="1600"/>
              </a:spcBef>
              <a:spcAft>
                <a:spcPts val="0"/>
              </a:spcAft>
              <a:buClr>
                <a:schemeClr val="dk2"/>
              </a:buClr>
              <a:buSzPts val="1200"/>
              <a:buFont typeface="Open Sans"/>
              <a:buChar char="○"/>
              <a:defRPr sz="1200" b="0" i="0" u="none" strike="noStrike" cap="none">
                <a:solidFill>
                  <a:schemeClr val="dk2"/>
                </a:solidFill>
                <a:latin typeface="Open Sans"/>
                <a:ea typeface="Open Sans"/>
                <a:cs typeface="Open Sans"/>
                <a:sym typeface="Open Sans"/>
              </a:defRPr>
            </a:lvl5pPr>
            <a:lvl6pPr marL="2743200" marR="0" lvl="5" indent="-304800" algn="l">
              <a:lnSpc>
                <a:spcPct val="115000"/>
              </a:lnSpc>
              <a:spcBef>
                <a:spcPts val="1600"/>
              </a:spcBef>
              <a:spcAft>
                <a:spcPts val="0"/>
              </a:spcAft>
              <a:buClr>
                <a:schemeClr val="dk2"/>
              </a:buClr>
              <a:buSzPts val="1200"/>
              <a:buFont typeface="Open Sans"/>
              <a:buChar char="■"/>
              <a:defRPr sz="1200" b="0" i="0" u="none" strike="noStrike" cap="none">
                <a:solidFill>
                  <a:schemeClr val="dk2"/>
                </a:solidFill>
                <a:latin typeface="Open Sans"/>
                <a:ea typeface="Open Sans"/>
                <a:cs typeface="Open Sans"/>
                <a:sym typeface="Open Sans"/>
              </a:defRPr>
            </a:lvl6pPr>
            <a:lvl7pPr marL="3200400" marR="0" lvl="6" indent="-304800" algn="l">
              <a:lnSpc>
                <a:spcPct val="115000"/>
              </a:lnSpc>
              <a:spcBef>
                <a:spcPts val="1600"/>
              </a:spcBef>
              <a:spcAft>
                <a:spcPts val="0"/>
              </a:spcAft>
              <a:buClr>
                <a:schemeClr val="dk2"/>
              </a:buClr>
              <a:buSzPts val="1200"/>
              <a:buFont typeface="Open Sans"/>
              <a:buChar char="●"/>
              <a:defRPr sz="1200" b="0" i="0" u="none" strike="noStrike" cap="none">
                <a:solidFill>
                  <a:schemeClr val="dk2"/>
                </a:solidFill>
                <a:latin typeface="Open Sans"/>
                <a:ea typeface="Open Sans"/>
                <a:cs typeface="Open Sans"/>
                <a:sym typeface="Open Sans"/>
              </a:defRPr>
            </a:lvl7pPr>
            <a:lvl8pPr marL="3657600" marR="0" lvl="7" indent="-304800" algn="l">
              <a:lnSpc>
                <a:spcPct val="115000"/>
              </a:lnSpc>
              <a:spcBef>
                <a:spcPts val="1600"/>
              </a:spcBef>
              <a:spcAft>
                <a:spcPts val="0"/>
              </a:spcAft>
              <a:buClr>
                <a:schemeClr val="dk2"/>
              </a:buClr>
              <a:buSzPts val="1200"/>
              <a:buFont typeface="Open Sans"/>
              <a:buChar char="○"/>
              <a:defRPr sz="1200" b="0" i="0" u="none" strike="noStrike" cap="none">
                <a:solidFill>
                  <a:schemeClr val="dk2"/>
                </a:solidFill>
                <a:latin typeface="Open Sans"/>
                <a:ea typeface="Open Sans"/>
                <a:cs typeface="Open Sans"/>
                <a:sym typeface="Open Sans"/>
              </a:defRPr>
            </a:lvl8pPr>
            <a:lvl9pPr marL="4114800" marR="0" lvl="8" indent="-304800" algn="l">
              <a:lnSpc>
                <a:spcPct val="115000"/>
              </a:lnSpc>
              <a:spcBef>
                <a:spcPts val="1600"/>
              </a:spcBef>
              <a:spcAft>
                <a:spcPts val="1600"/>
              </a:spcAft>
              <a:buClr>
                <a:schemeClr val="dk2"/>
              </a:buClr>
              <a:buSzPts val="1200"/>
              <a:buFont typeface="Open Sans"/>
              <a:buChar char="■"/>
              <a:defRPr sz="1200" b="0" i="0" u="none" strike="noStrike" cap="none">
                <a:solidFill>
                  <a:schemeClr val="dk2"/>
                </a:solidFill>
                <a:latin typeface="Open Sans"/>
                <a:ea typeface="Open Sans"/>
                <a:cs typeface="Open Sans"/>
                <a:sym typeface="Open Sans"/>
              </a:defRPr>
            </a:lvl9pPr>
          </a:lstStyle>
          <a:p>
            <a:endParaRPr/>
          </a:p>
        </p:txBody>
      </p:sp>
      <p:sp>
        <p:nvSpPr>
          <p:cNvPr id="30" name="Google Shape;30;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5"/>
          <p:cNvSpPr/>
          <p:nvPr/>
        </p:nvSpPr>
        <p:spPr>
          <a:xfrm>
            <a:off x="-50" y="2571900"/>
            <a:ext cx="9144000" cy="25716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3;p5"/>
          <p:cNvSpPr txBox="1">
            <a:spLocks noGrp="1"/>
          </p:cNvSpPr>
          <p:nvPr>
            <p:ph type="title"/>
          </p:nvPr>
        </p:nvSpPr>
        <p:spPr>
          <a:xfrm>
            <a:off x="311700" y="814800"/>
            <a:ext cx="8571300" cy="9420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1pPr>
            <a:lvl2pPr marR="0" lvl="1" algn="ctr">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2pPr>
            <a:lvl3pPr marR="0" lvl="2" algn="ctr">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3pPr>
            <a:lvl4pPr marR="0" lvl="3" algn="ctr">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4pPr>
            <a:lvl5pPr marR="0" lvl="4" algn="ctr">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5pPr>
            <a:lvl6pPr marR="0" lvl="5" algn="ctr">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6pPr>
            <a:lvl7pPr marR="0" lvl="6" algn="ctr">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7pPr>
            <a:lvl8pPr marR="0" lvl="7" algn="ctr">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8pPr>
            <a:lvl9pPr marR="0" lvl="8" algn="ctr">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9pPr>
          </a:lstStyle>
          <a:p>
            <a:endParaRPr/>
          </a:p>
        </p:txBody>
      </p:sp>
      <p:sp>
        <p:nvSpPr>
          <p:cNvPr id="34" name="Google Shape;34;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6"/>
          <p:cNvSpPr/>
          <p:nvPr/>
        </p:nvSpPr>
        <p:spPr>
          <a:xfrm>
            <a:off x="4572000" y="0"/>
            <a:ext cx="4572000" cy="51435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7" name="Google Shape;37;p6"/>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38" name="Google Shape;38;p6"/>
          <p:cNvSpPr txBox="1">
            <a:spLocks noGrp="1"/>
          </p:cNvSpPr>
          <p:nvPr>
            <p:ph type="title"/>
          </p:nvPr>
        </p:nvSpPr>
        <p:spPr>
          <a:xfrm>
            <a:off x="265500" y="1039675"/>
            <a:ext cx="4045200" cy="1675800"/>
          </a:xfrm>
          <a:prstGeom prst="rect">
            <a:avLst/>
          </a:prstGeom>
          <a:noFill/>
          <a:ln>
            <a:noFill/>
          </a:ln>
        </p:spPr>
        <p:txBody>
          <a:bodyPr spcFirstLastPara="1" wrap="square" lIns="91425" tIns="91425" rIns="91425" bIns="91425" anchor="b" anchorCtr="0">
            <a:noAutofit/>
          </a:bodyPr>
          <a:lstStyle>
            <a:lvl1pPr marR="0" lvl="0" algn="ctr">
              <a:lnSpc>
                <a:spcPct val="100000"/>
              </a:lnSpc>
              <a:spcBef>
                <a:spcPts val="0"/>
              </a:spcBef>
              <a:spcAft>
                <a:spcPts val="0"/>
              </a:spcAft>
              <a:buClr>
                <a:schemeClr val="accent1"/>
              </a:buClr>
              <a:buSzPts val="4200"/>
              <a:buFont typeface="PT Sans Narrow"/>
              <a:buNone/>
              <a:defRPr sz="4200" b="1" i="0" u="none" strike="noStrike" cap="none">
                <a:solidFill>
                  <a:schemeClr val="accent1"/>
                </a:solidFill>
                <a:latin typeface="PT Sans Narrow"/>
                <a:ea typeface="PT Sans Narrow"/>
                <a:cs typeface="PT Sans Narrow"/>
                <a:sym typeface="PT Sans Narrow"/>
              </a:defRPr>
            </a:lvl1pPr>
            <a:lvl2pPr marR="0" lvl="1" algn="ctr">
              <a:lnSpc>
                <a:spcPct val="100000"/>
              </a:lnSpc>
              <a:spcBef>
                <a:spcPts val="0"/>
              </a:spcBef>
              <a:spcAft>
                <a:spcPts val="0"/>
              </a:spcAft>
              <a:buClr>
                <a:schemeClr val="accent1"/>
              </a:buClr>
              <a:buSzPts val="4200"/>
              <a:buFont typeface="PT Sans Narrow"/>
              <a:buNone/>
              <a:defRPr sz="4200" b="1" i="0" u="none" strike="noStrike" cap="none">
                <a:solidFill>
                  <a:schemeClr val="accent1"/>
                </a:solidFill>
                <a:latin typeface="PT Sans Narrow"/>
                <a:ea typeface="PT Sans Narrow"/>
                <a:cs typeface="PT Sans Narrow"/>
                <a:sym typeface="PT Sans Narrow"/>
              </a:defRPr>
            </a:lvl2pPr>
            <a:lvl3pPr marR="0" lvl="2" algn="ctr">
              <a:lnSpc>
                <a:spcPct val="100000"/>
              </a:lnSpc>
              <a:spcBef>
                <a:spcPts val="0"/>
              </a:spcBef>
              <a:spcAft>
                <a:spcPts val="0"/>
              </a:spcAft>
              <a:buClr>
                <a:schemeClr val="accent1"/>
              </a:buClr>
              <a:buSzPts val="4200"/>
              <a:buFont typeface="PT Sans Narrow"/>
              <a:buNone/>
              <a:defRPr sz="4200" b="1" i="0" u="none" strike="noStrike" cap="none">
                <a:solidFill>
                  <a:schemeClr val="accent1"/>
                </a:solidFill>
                <a:latin typeface="PT Sans Narrow"/>
                <a:ea typeface="PT Sans Narrow"/>
                <a:cs typeface="PT Sans Narrow"/>
                <a:sym typeface="PT Sans Narrow"/>
              </a:defRPr>
            </a:lvl3pPr>
            <a:lvl4pPr marR="0" lvl="3" algn="ctr">
              <a:lnSpc>
                <a:spcPct val="100000"/>
              </a:lnSpc>
              <a:spcBef>
                <a:spcPts val="0"/>
              </a:spcBef>
              <a:spcAft>
                <a:spcPts val="0"/>
              </a:spcAft>
              <a:buClr>
                <a:schemeClr val="accent1"/>
              </a:buClr>
              <a:buSzPts val="4200"/>
              <a:buFont typeface="PT Sans Narrow"/>
              <a:buNone/>
              <a:defRPr sz="4200" b="1" i="0" u="none" strike="noStrike" cap="none">
                <a:solidFill>
                  <a:schemeClr val="accent1"/>
                </a:solidFill>
                <a:latin typeface="PT Sans Narrow"/>
                <a:ea typeface="PT Sans Narrow"/>
                <a:cs typeface="PT Sans Narrow"/>
                <a:sym typeface="PT Sans Narrow"/>
              </a:defRPr>
            </a:lvl4pPr>
            <a:lvl5pPr marR="0" lvl="4" algn="ctr">
              <a:lnSpc>
                <a:spcPct val="100000"/>
              </a:lnSpc>
              <a:spcBef>
                <a:spcPts val="0"/>
              </a:spcBef>
              <a:spcAft>
                <a:spcPts val="0"/>
              </a:spcAft>
              <a:buClr>
                <a:schemeClr val="accent1"/>
              </a:buClr>
              <a:buSzPts val="4200"/>
              <a:buFont typeface="PT Sans Narrow"/>
              <a:buNone/>
              <a:defRPr sz="4200" b="1" i="0" u="none" strike="noStrike" cap="none">
                <a:solidFill>
                  <a:schemeClr val="accent1"/>
                </a:solidFill>
                <a:latin typeface="PT Sans Narrow"/>
                <a:ea typeface="PT Sans Narrow"/>
                <a:cs typeface="PT Sans Narrow"/>
                <a:sym typeface="PT Sans Narrow"/>
              </a:defRPr>
            </a:lvl5pPr>
            <a:lvl6pPr marR="0" lvl="5" algn="ctr">
              <a:lnSpc>
                <a:spcPct val="100000"/>
              </a:lnSpc>
              <a:spcBef>
                <a:spcPts val="0"/>
              </a:spcBef>
              <a:spcAft>
                <a:spcPts val="0"/>
              </a:spcAft>
              <a:buClr>
                <a:schemeClr val="accent1"/>
              </a:buClr>
              <a:buSzPts val="4200"/>
              <a:buFont typeface="PT Sans Narrow"/>
              <a:buNone/>
              <a:defRPr sz="4200" b="1" i="0" u="none" strike="noStrike" cap="none">
                <a:solidFill>
                  <a:schemeClr val="accent1"/>
                </a:solidFill>
                <a:latin typeface="PT Sans Narrow"/>
                <a:ea typeface="PT Sans Narrow"/>
                <a:cs typeface="PT Sans Narrow"/>
                <a:sym typeface="PT Sans Narrow"/>
              </a:defRPr>
            </a:lvl6pPr>
            <a:lvl7pPr marR="0" lvl="6" algn="ctr">
              <a:lnSpc>
                <a:spcPct val="100000"/>
              </a:lnSpc>
              <a:spcBef>
                <a:spcPts val="0"/>
              </a:spcBef>
              <a:spcAft>
                <a:spcPts val="0"/>
              </a:spcAft>
              <a:buClr>
                <a:schemeClr val="accent1"/>
              </a:buClr>
              <a:buSzPts val="4200"/>
              <a:buFont typeface="PT Sans Narrow"/>
              <a:buNone/>
              <a:defRPr sz="4200" b="1" i="0" u="none" strike="noStrike" cap="none">
                <a:solidFill>
                  <a:schemeClr val="accent1"/>
                </a:solidFill>
                <a:latin typeface="PT Sans Narrow"/>
                <a:ea typeface="PT Sans Narrow"/>
                <a:cs typeface="PT Sans Narrow"/>
                <a:sym typeface="PT Sans Narrow"/>
              </a:defRPr>
            </a:lvl7pPr>
            <a:lvl8pPr marR="0" lvl="7" algn="ctr">
              <a:lnSpc>
                <a:spcPct val="100000"/>
              </a:lnSpc>
              <a:spcBef>
                <a:spcPts val="0"/>
              </a:spcBef>
              <a:spcAft>
                <a:spcPts val="0"/>
              </a:spcAft>
              <a:buClr>
                <a:schemeClr val="accent1"/>
              </a:buClr>
              <a:buSzPts val="4200"/>
              <a:buFont typeface="PT Sans Narrow"/>
              <a:buNone/>
              <a:defRPr sz="4200" b="1" i="0" u="none" strike="noStrike" cap="none">
                <a:solidFill>
                  <a:schemeClr val="accent1"/>
                </a:solidFill>
                <a:latin typeface="PT Sans Narrow"/>
                <a:ea typeface="PT Sans Narrow"/>
                <a:cs typeface="PT Sans Narrow"/>
                <a:sym typeface="PT Sans Narrow"/>
              </a:defRPr>
            </a:lvl8pPr>
            <a:lvl9pPr marR="0" lvl="8" algn="ctr">
              <a:lnSpc>
                <a:spcPct val="100000"/>
              </a:lnSpc>
              <a:spcBef>
                <a:spcPts val="0"/>
              </a:spcBef>
              <a:spcAft>
                <a:spcPts val="0"/>
              </a:spcAft>
              <a:buClr>
                <a:schemeClr val="accent1"/>
              </a:buClr>
              <a:buSzPts val="4200"/>
              <a:buFont typeface="PT Sans Narrow"/>
              <a:buNone/>
              <a:defRPr sz="4200" b="1" i="0" u="none" strike="noStrike" cap="none">
                <a:solidFill>
                  <a:schemeClr val="accent1"/>
                </a:solidFill>
                <a:latin typeface="PT Sans Narrow"/>
                <a:ea typeface="PT Sans Narrow"/>
                <a:cs typeface="PT Sans Narrow"/>
                <a:sym typeface="PT Sans Narrow"/>
              </a:defRPr>
            </a:lvl9pPr>
          </a:lstStyle>
          <a:p>
            <a:endParaRPr/>
          </a:p>
        </p:txBody>
      </p:sp>
      <p:sp>
        <p:nvSpPr>
          <p:cNvPr id="39" name="Google Shape;39;p6"/>
          <p:cNvSpPr txBox="1">
            <a:spLocks noGrp="1"/>
          </p:cNvSpPr>
          <p:nvPr>
            <p:ph type="subTitle" idx="1"/>
          </p:nvPr>
        </p:nvSpPr>
        <p:spPr>
          <a:xfrm>
            <a:off x="265500" y="2726875"/>
            <a:ext cx="4045200" cy="1235100"/>
          </a:xfrm>
          <a:prstGeom prst="rect">
            <a:avLst/>
          </a:prstGeom>
          <a:noFill/>
          <a:ln>
            <a:noFill/>
          </a:ln>
        </p:spPr>
        <p:txBody>
          <a:bodyPr spcFirstLastPara="1" wrap="square" lIns="91425" tIns="91425" rIns="91425" bIns="91425" anchor="t" anchorCtr="0">
            <a:noAutofit/>
          </a:bodyPr>
          <a:lstStyle>
            <a:lvl1pPr marR="0" lvl="0" algn="ctr">
              <a:lnSpc>
                <a:spcPct val="100000"/>
              </a:lnSpc>
              <a:spcBef>
                <a:spcPts val="0"/>
              </a:spcBef>
              <a:spcAft>
                <a:spcPts val="0"/>
              </a:spcAft>
              <a:buClr>
                <a:schemeClr val="dk2"/>
              </a:buClr>
              <a:buSzPts val="2100"/>
              <a:buFont typeface="Open Sans"/>
              <a:buNone/>
              <a:defRPr sz="2100" b="0" i="0" u="none" strike="noStrike" cap="none">
                <a:solidFill>
                  <a:schemeClr val="dk2"/>
                </a:solidFill>
                <a:latin typeface="Open Sans"/>
                <a:ea typeface="Open Sans"/>
                <a:cs typeface="Open Sans"/>
                <a:sym typeface="Open Sans"/>
              </a:defRPr>
            </a:lvl1pPr>
            <a:lvl2pPr marR="0" lvl="1" algn="ctr">
              <a:lnSpc>
                <a:spcPct val="100000"/>
              </a:lnSpc>
              <a:spcBef>
                <a:spcPts val="0"/>
              </a:spcBef>
              <a:spcAft>
                <a:spcPts val="0"/>
              </a:spcAft>
              <a:buClr>
                <a:schemeClr val="dk2"/>
              </a:buClr>
              <a:buSzPts val="2100"/>
              <a:buFont typeface="Open Sans"/>
              <a:buNone/>
              <a:defRPr sz="2100" b="0" i="0" u="none" strike="noStrike" cap="none">
                <a:solidFill>
                  <a:schemeClr val="dk2"/>
                </a:solidFill>
                <a:latin typeface="Open Sans"/>
                <a:ea typeface="Open Sans"/>
                <a:cs typeface="Open Sans"/>
                <a:sym typeface="Open Sans"/>
              </a:defRPr>
            </a:lvl2pPr>
            <a:lvl3pPr marR="0" lvl="2" algn="ctr">
              <a:lnSpc>
                <a:spcPct val="100000"/>
              </a:lnSpc>
              <a:spcBef>
                <a:spcPts val="0"/>
              </a:spcBef>
              <a:spcAft>
                <a:spcPts val="0"/>
              </a:spcAft>
              <a:buClr>
                <a:schemeClr val="dk2"/>
              </a:buClr>
              <a:buSzPts val="2100"/>
              <a:buFont typeface="Open Sans"/>
              <a:buNone/>
              <a:defRPr sz="2100" b="0" i="0" u="none" strike="noStrike" cap="none">
                <a:solidFill>
                  <a:schemeClr val="dk2"/>
                </a:solidFill>
                <a:latin typeface="Open Sans"/>
                <a:ea typeface="Open Sans"/>
                <a:cs typeface="Open Sans"/>
                <a:sym typeface="Open Sans"/>
              </a:defRPr>
            </a:lvl3pPr>
            <a:lvl4pPr marR="0" lvl="3" algn="ctr">
              <a:lnSpc>
                <a:spcPct val="100000"/>
              </a:lnSpc>
              <a:spcBef>
                <a:spcPts val="0"/>
              </a:spcBef>
              <a:spcAft>
                <a:spcPts val="0"/>
              </a:spcAft>
              <a:buClr>
                <a:schemeClr val="dk2"/>
              </a:buClr>
              <a:buSzPts val="2100"/>
              <a:buFont typeface="Open Sans"/>
              <a:buNone/>
              <a:defRPr sz="2100" b="0" i="0" u="none" strike="noStrike" cap="none">
                <a:solidFill>
                  <a:schemeClr val="dk2"/>
                </a:solidFill>
                <a:latin typeface="Open Sans"/>
                <a:ea typeface="Open Sans"/>
                <a:cs typeface="Open Sans"/>
                <a:sym typeface="Open Sans"/>
              </a:defRPr>
            </a:lvl4pPr>
            <a:lvl5pPr marR="0" lvl="4" algn="ctr">
              <a:lnSpc>
                <a:spcPct val="100000"/>
              </a:lnSpc>
              <a:spcBef>
                <a:spcPts val="0"/>
              </a:spcBef>
              <a:spcAft>
                <a:spcPts val="0"/>
              </a:spcAft>
              <a:buClr>
                <a:schemeClr val="dk2"/>
              </a:buClr>
              <a:buSzPts val="2100"/>
              <a:buFont typeface="Open Sans"/>
              <a:buNone/>
              <a:defRPr sz="2100" b="0" i="0" u="none" strike="noStrike" cap="none">
                <a:solidFill>
                  <a:schemeClr val="dk2"/>
                </a:solidFill>
                <a:latin typeface="Open Sans"/>
                <a:ea typeface="Open Sans"/>
                <a:cs typeface="Open Sans"/>
                <a:sym typeface="Open Sans"/>
              </a:defRPr>
            </a:lvl5pPr>
            <a:lvl6pPr marR="0" lvl="5" algn="ctr">
              <a:lnSpc>
                <a:spcPct val="100000"/>
              </a:lnSpc>
              <a:spcBef>
                <a:spcPts val="0"/>
              </a:spcBef>
              <a:spcAft>
                <a:spcPts val="0"/>
              </a:spcAft>
              <a:buClr>
                <a:schemeClr val="dk2"/>
              </a:buClr>
              <a:buSzPts val="2100"/>
              <a:buFont typeface="Open Sans"/>
              <a:buNone/>
              <a:defRPr sz="2100" b="0" i="0" u="none" strike="noStrike" cap="none">
                <a:solidFill>
                  <a:schemeClr val="dk2"/>
                </a:solidFill>
                <a:latin typeface="Open Sans"/>
                <a:ea typeface="Open Sans"/>
                <a:cs typeface="Open Sans"/>
                <a:sym typeface="Open Sans"/>
              </a:defRPr>
            </a:lvl6pPr>
            <a:lvl7pPr marR="0" lvl="6" algn="ctr">
              <a:lnSpc>
                <a:spcPct val="100000"/>
              </a:lnSpc>
              <a:spcBef>
                <a:spcPts val="0"/>
              </a:spcBef>
              <a:spcAft>
                <a:spcPts val="0"/>
              </a:spcAft>
              <a:buClr>
                <a:schemeClr val="dk2"/>
              </a:buClr>
              <a:buSzPts val="2100"/>
              <a:buFont typeface="Open Sans"/>
              <a:buNone/>
              <a:defRPr sz="2100" b="0" i="0" u="none" strike="noStrike" cap="none">
                <a:solidFill>
                  <a:schemeClr val="dk2"/>
                </a:solidFill>
                <a:latin typeface="Open Sans"/>
                <a:ea typeface="Open Sans"/>
                <a:cs typeface="Open Sans"/>
                <a:sym typeface="Open Sans"/>
              </a:defRPr>
            </a:lvl7pPr>
            <a:lvl8pPr marR="0" lvl="7" algn="ctr">
              <a:lnSpc>
                <a:spcPct val="100000"/>
              </a:lnSpc>
              <a:spcBef>
                <a:spcPts val="0"/>
              </a:spcBef>
              <a:spcAft>
                <a:spcPts val="0"/>
              </a:spcAft>
              <a:buClr>
                <a:schemeClr val="dk2"/>
              </a:buClr>
              <a:buSzPts val="2100"/>
              <a:buFont typeface="Open Sans"/>
              <a:buNone/>
              <a:defRPr sz="2100" b="0" i="0" u="none" strike="noStrike" cap="none">
                <a:solidFill>
                  <a:schemeClr val="dk2"/>
                </a:solidFill>
                <a:latin typeface="Open Sans"/>
                <a:ea typeface="Open Sans"/>
                <a:cs typeface="Open Sans"/>
                <a:sym typeface="Open Sans"/>
              </a:defRPr>
            </a:lvl8pPr>
            <a:lvl9pPr marR="0" lvl="8" algn="ctr">
              <a:lnSpc>
                <a:spcPct val="100000"/>
              </a:lnSpc>
              <a:spcBef>
                <a:spcPts val="0"/>
              </a:spcBef>
              <a:spcAft>
                <a:spcPts val="0"/>
              </a:spcAft>
              <a:buClr>
                <a:schemeClr val="dk2"/>
              </a:buClr>
              <a:buSzPts val="2100"/>
              <a:buFont typeface="Open Sans"/>
              <a:buNone/>
              <a:defRPr sz="2100" b="0" i="0" u="none" strike="noStrike" cap="none">
                <a:solidFill>
                  <a:schemeClr val="dk2"/>
                </a:solidFill>
                <a:latin typeface="Open Sans"/>
                <a:ea typeface="Open Sans"/>
                <a:cs typeface="Open Sans"/>
                <a:sym typeface="Open Sans"/>
              </a:defRPr>
            </a:lvl9pPr>
          </a:lstStyle>
          <a:p>
            <a:endParaRPr/>
          </a:p>
        </p:txBody>
      </p:sp>
      <p:sp>
        <p:nvSpPr>
          <p:cNvPr id="40" name="Google Shape;40;p6"/>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noAutofit/>
          </a:bodyPr>
          <a:lstStyle>
            <a:lvl1pPr marL="457200" marR="0" lvl="0" indent="-342900" algn="l">
              <a:lnSpc>
                <a:spcPct val="115000"/>
              </a:lnSpc>
              <a:spcBef>
                <a:spcPts val="0"/>
              </a:spcBef>
              <a:spcAft>
                <a:spcPts val="0"/>
              </a:spcAft>
              <a:buClr>
                <a:schemeClr val="lt1"/>
              </a:buClr>
              <a:buSzPts val="1800"/>
              <a:buFont typeface="Open Sans"/>
              <a:buChar char="●"/>
              <a:defRPr sz="1800" b="0" i="0" u="none" strike="noStrike" cap="none">
                <a:solidFill>
                  <a:schemeClr val="lt1"/>
                </a:solidFill>
                <a:latin typeface="Open Sans"/>
                <a:ea typeface="Open Sans"/>
                <a:cs typeface="Open Sans"/>
                <a:sym typeface="Open Sans"/>
              </a:defRPr>
            </a:lvl1pPr>
            <a:lvl2pPr marL="914400" marR="0" lvl="1" indent="-317500" algn="l">
              <a:lnSpc>
                <a:spcPct val="115000"/>
              </a:lnSpc>
              <a:spcBef>
                <a:spcPts val="1600"/>
              </a:spcBef>
              <a:spcAft>
                <a:spcPts val="0"/>
              </a:spcAft>
              <a:buClr>
                <a:schemeClr val="lt1"/>
              </a:buClr>
              <a:buSzPts val="1400"/>
              <a:buFont typeface="Open Sans"/>
              <a:buChar char="○"/>
              <a:defRPr sz="1400" b="0" i="0" u="none" strike="noStrike" cap="none">
                <a:solidFill>
                  <a:schemeClr val="lt1"/>
                </a:solidFill>
                <a:latin typeface="Open Sans"/>
                <a:ea typeface="Open Sans"/>
                <a:cs typeface="Open Sans"/>
                <a:sym typeface="Open Sans"/>
              </a:defRPr>
            </a:lvl2pPr>
            <a:lvl3pPr marL="1371600" marR="0" lvl="2" indent="-317500" algn="l">
              <a:lnSpc>
                <a:spcPct val="115000"/>
              </a:lnSpc>
              <a:spcBef>
                <a:spcPts val="1600"/>
              </a:spcBef>
              <a:spcAft>
                <a:spcPts val="0"/>
              </a:spcAft>
              <a:buClr>
                <a:schemeClr val="lt1"/>
              </a:buClr>
              <a:buSzPts val="1400"/>
              <a:buFont typeface="Open Sans"/>
              <a:buChar char="■"/>
              <a:defRPr sz="1400" b="0" i="0" u="none" strike="noStrike" cap="none">
                <a:solidFill>
                  <a:schemeClr val="lt1"/>
                </a:solidFill>
                <a:latin typeface="Open Sans"/>
                <a:ea typeface="Open Sans"/>
                <a:cs typeface="Open Sans"/>
                <a:sym typeface="Open Sans"/>
              </a:defRPr>
            </a:lvl3pPr>
            <a:lvl4pPr marL="1828800" marR="0" lvl="3" indent="-317500" algn="l">
              <a:lnSpc>
                <a:spcPct val="115000"/>
              </a:lnSpc>
              <a:spcBef>
                <a:spcPts val="1600"/>
              </a:spcBef>
              <a:spcAft>
                <a:spcPts val="0"/>
              </a:spcAft>
              <a:buClr>
                <a:schemeClr val="lt1"/>
              </a:buClr>
              <a:buSzPts val="1400"/>
              <a:buFont typeface="Open Sans"/>
              <a:buChar char="●"/>
              <a:defRPr sz="1400" b="0" i="0" u="none" strike="noStrike" cap="none">
                <a:solidFill>
                  <a:schemeClr val="lt1"/>
                </a:solidFill>
                <a:latin typeface="Open Sans"/>
                <a:ea typeface="Open Sans"/>
                <a:cs typeface="Open Sans"/>
                <a:sym typeface="Open Sans"/>
              </a:defRPr>
            </a:lvl4pPr>
            <a:lvl5pPr marL="2286000" marR="0" lvl="4" indent="-317500" algn="l">
              <a:lnSpc>
                <a:spcPct val="115000"/>
              </a:lnSpc>
              <a:spcBef>
                <a:spcPts val="1600"/>
              </a:spcBef>
              <a:spcAft>
                <a:spcPts val="0"/>
              </a:spcAft>
              <a:buClr>
                <a:schemeClr val="lt1"/>
              </a:buClr>
              <a:buSzPts val="1400"/>
              <a:buFont typeface="Open Sans"/>
              <a:buChar char="○"/>
              <a:defRPr sz="1400" b="0" i="0" u="none" strike="noStrike" cap="none">
                <a:solidFill>
                  <a:schemeClr val="lt1"/>
                </a:solidFill>
                <a:latin typeface="Open Sans"/>
                <a:ea typeface="Open Sans"/>
                <a:cs typeface="Open Sans"/>
                <a:sym typeface="Open Sans"/>
              </a:defRPr>
            </a:lvl5pPr>
            <a:lvl6pPr marL="2743200" marR="0" lvl="5" indent="-317500" algn="l">
              <a:lnSpc>
                <a:spcPct val="115000"/>
              </a:lnSpc>
              <a:spcBef>
                <a:spcPts val="1600"/>
              </a:spcBef>
              <a:spcAft>
                <a:spcPts val="0"/>
              </a:spcAft>
              <a:buClr>
                <a:schemeClr val="lt1"/>
              </a:buClr>
              <a:buSzPts val="1400"/>
              <a:buFont typeface="Open Sans"/>
              <a:buChar char="■"/>
              <a:defRPr sz="1400" b="0" i="0" u="none" strike="noStrike" cap="none">
                <a:solidFill>
                  <a:schemeClr val="lt1"/>
                </a:solidFill>
                <a:latin typeface="Open Sans"/>
                <a:ea typeface="Open Sans"/>
                <a:cs typeface="Open Sans"/>
                <a:sym typeface="Open Sans"/>
              </a:defRPr>
            </a:lvl6pPr>
            <a:lvl7pPr marL="3200400" marR="0" lvl="6" indent="-317500" algn="l">
              <a:lnSpc>
                <a:spcPct val="115000"/>
              </a:lnSpc>
              <a:spcBef>
                <a:spcPts val="1600"/>
              </a:spcBef>
              <a:spcAft>
                <a:spcPts val="0"/>
              </a:spcAft>
              <a:buClr>
                <a:schemeClr val="lt1"/>
              </a:buClr>
              <a:buSzPts val="1400"/>
              <a:buFont typeface="Open Sans"/>
              <a:buChar char="●"/>
              <a:defRPr sz="1400" b="0" i="0" u="none" strike="noStrike" cap="none">
                <a:solidFill>
                  <a:schemeClr val="lt1"/>
                </a:solidFill>
                <a:latin typeface="Open Sans"/>
                <a:ea typeface="Open Sans"/>
                <a:cs typeface="Open Sans"/>
                <a:sym typeface="Open Sans"/>
              </a:defRPr>
            </a:lvl7pPr>
            <a:lvl8pPr marL="3657600" marR="0" lvl="7" indent="-317500" algn="l">
              <a:lnSpc>
                <a:spcPct val="115000"/>
              </a:lnSpc>
              <a:spcBef>
                <a:spcPts val="1600"/>
              </a:spcBef>
              <a:spcAft>
                <a:spcPts val="0"/>
              </a:spcAft>
              <a:buClr>
                <a:schemeClr val="lt1"/>
              </a:buClr>
              <a:buSzPts val="1400"/>
              <a:buFont typeface="Open Sans"/>
              <a:buChar char="○"/>
              <a:defRPr sz="1400" b="0" i="0" u="none" strike="noStrike" cap="none">
                <a:solidFill>
                  <a:schemeClr val="lt1"/>
                </a:solidFill>
                <a:latin typeface="Open Sans"/>
                <a:ea typeface="Open Sans"/>
                <a:cs typeface="Open Sans"/>
                <a:sym typeface="Open Sans"/>
              </a:defRPr>
            </a:lvl8pPr>
            <a:lvl9pPr marL="4114800" marR="0" lvl="8" indent="-317500" algn="l">
              <a:lnSpc>
                <a:spcPct val="115000"/>
              </a:lnSpc>
              <a:spcBef>
                <a:spcPts val="1600"/>
              </a:spcBef>
              <a:spcAft>
                <a:spcPts val="1600"/>
              </a:spcAft>
              <a:buClr>
                <a:schemeClr val="lt1"/>
              </a:buClr>
              <a:buSzPts val="1400"/>
              <a:buFont typeface="Open Sans"/>
              <a:buChar char="■"/>
              <a:defRPr sz="1400" b="0" i="0" u="none" strike="noStrike" cap="none">
                <a:solidFill>
                  <a:schemeClr val="lt1"/>
                </a:solidFill>
                <a:latin typeface="Open Sans"/>
                <a:ea typeface="Open Sans"/>
                <a:cs typeface="Open Sans"/>
                <a:sym typeface="Open Sans"/>
              </a:defRPr>
            </a:lvl9pPr>
          </a:lstStyle>
          <a:p>
            <a:endParaRPr/>
          </a:p>
        </p:txBody>
      </p:sp>
      <p:sp>
        <p:nvSpPr>
          <p:cNvPr id="41" name="Google Shape;41;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2"/>
        <p:cNvGrpSpPr/>
        <p:nvPr/>
      </p:nvGrpSpPr>
      <p:grpSpPr>
        <a:xfrm>
          <a:off x="0" y="0"/>
          <a:ext cx="0" cy="0"/>
          <a:chOff x="0" y="0"/>
          <a:chExt cx="0" cy="0"/>
        </a:xfrm>
      </p:grpSpPr>
      <p:sp>
        <p:nvSpPr>
          <p:cNvPr id="43" name="Google Shape;43;p7"/>
          <p:cNvSpPr/>
          <p:nvPr/>
        </p:nvSpPr>
        <p:spPr>
          <a:xfrm>
            <a:off x="-75"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p7"/>
          <p:cNvSpPr txBox="1">
            <a:spLocks noGrp="1"/>
          </p:cNvSpPr>
          <p:nvPr>
            <p:ph type="title" hasCustomPrompt="1"/>
          </p:nvPr>
        </p:nvSpPr>
        <p:spPr>
          <a:xfrm>
            <a:off x="311700" y="1304850"/>
            <a:ext cx="8520600" cy="15384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accent3"/>
              </a:buClr>
              <a:buSzPts val="13000"/>
              <a:buFont typeface="PT Sans Narrow"/>
              <a:buNone/>
              <a:defRPr sz="13000" b="1" i="0" u="none" strike="noStrike" cap="none">
                <a:solidFill>
                  <a:schemeClr val="accent3"/>
                </a:solidFill>
                <a:latin typeface="PT Sans Narrow"/>
                <a:ea typeface="PT Sans Narrow"/>
                <a:cs typeface="PT Sans Narrow"/>
                <a:sym typeface="PT Sans Narrow"/>
              </a:defRPr>
            </a:lvl1pPr>
            <a:lvl2pPr marR="0" lvl="1" algn="ctr">
              <a:lnSpc>
                <a:spcPct val="100000"/>
              </a:lnSpc>
              <a:spcBef>
                <a:spcPts val="0"/>
              </a:spcBef>
              <a:spcAft>
                <a:spcPts val="0"/>
              </a:spcAft>
              <a:buClr>
                <a:schemeClr val="accent3"/>
              </a:buClr>
              <a:buSzPts val="13000"/>
              <a:buFont typeface="PT Sans Narrow"/>
              <a:buNone/>
              <a:defRPr sz="13000" b="1" i="0" u="none" strike="noStrike" cap="none">
                <a:solidFill>
                  <a:schemeClr val="accent3"/>
                </a:solidFill>
                <a:latin typeface="PT Sans Narrow"/>
                <a:ea typeface="PT Sans Narrow"/>
                <a:cs typeface="PT Sans Narrow"/>
                <a:sym typeface="PT Sans Narrow"/>
              </a:defRPr>
            </a:lvl2pPr>
            <a:lvl3pPr marR="0" lvl="2" algn="ctr">
              <a:lnSpc>
                <a:spcPct val="100000"/>
              </a:lnSpc>
              <a:spcBef>
                <a:spcPts val="0"/>
              </a:spcBef>
              <a:spcAft>
                <a:spcPts val="0"/>
              </a:spcAft>
              <a:buClr>
                <a:schemeClr val="accent3"/>
              </a:buClr>
              <a:buSzPts val="13000"/>
              <a:buFont typeface="PT Sans Narrow"/>
              <a:buNone/>
              <a:defRPr sz="13000" b="1" i="0" u="none" strike="noStrike" cap="none">
                <a:solidFill>
                  <a:schemeClr val="accent3"/>
                </a:solidFill>
                <a:latin typeface="PT Sans Narrow"/>
                <a:ea typeface="PT Sans Narrow"/>
                <a:cs typeface="PT Sans Narrow"/>
                <a:sym typeface="PT Sans Narrow"/>
              </a:defRPr>
            </a:lvl3pPr>
            <a:lvl4pPr marR="0" lvl="3" algn="ctr">
              <a:lnSpc>
                <a:spcPct val="100000"/>
              </a:lnSpc>
              <a:spcBef>
                <a:spcPts val="0"/>
              </a:spcBef>
              <a:spcAft>
                <a:spcPts val="0"/>
              </a:spcAft>
              <a:buClr>
                <a:schemeClr val="accent3"/>
              </a:buClr>
              <a:buSzPts val="13000"/>
              <a:buFont typeface="PT Sans Narrow"/>
              <a:buNone/>
              <a:defRPr sz="13000" b="1" i="0" u="none" strike="noStrike" cap="none">
                <a:solidFill>
                  <a:schemeClr val="accent3"/>
                </a:solidFill>
                <a:latin typeface="PT Sans Narrow"/>
                <a:ea typeface="PT Sans Narrow"/>
                <a:cs typeface="PT Sans Narrow"/>
                <a:sym typeface="PT Sans Narrow"/>
              </a:defRPr>
            </a:lvl4pPr>
            <a:lvl5pPr marR="0" lvl="4" algn="ctr">
              <a:lnSpc>
                <a:spcPct val="100000"/>
              </a:lnSpc>
              <a:spcBef>
                <a:spcPts val="0"/>
              </a:spcBef>
              <a:spcAft>
                <a:spcPts val="0"/>
              </a:spcAft>
              <a:buClr>
                <a:schemeClr val="accent3"/>
              </a:buClr>
              <a:buSzPts val="13000"/>
              <a:buFont typeface="PT Sans Narrow"/>
              <a:buNone/>
              <a:defRPr sz="13000" b="1" i="0" u="none" strike="noStrike" cap="none">
                <a:solidFill>
                  <a:schemeClr val="accent3"/>
                </a:solidFill>
                <a:latin typeface="PT Sans Narrow"/>
                <a:ea typeface="PT Sans Narrow"/>
                <a:cs typeface="PT Sans Narrow"/>
                <a:sym typeface="PT Sans Narrow"/>
              </a:defRPr>
            </a:lvl5pPr>
            <a:lvl6pPr marR="0" lvl="5" algn="ctr">
              <a:lnSpc>
                <a:spcPct val="100000"/>
              </a:lnSpc>
              <a:spcBef>
                <a:spcPts val="0"/>
              </a:spcBef>
              <a:spcAft>
                <a:spcPts val="0"/>
              </a:spcAft>
              <a:buClr>
                <a:schemeClr val="accent3"/>
              </a:buClr>
              <a:buSzPts val="13000"/>
              <a:buFont typeface="PT Sans Narrow"/>
              <a:buNone/>
              <a:defRPr sz="13000" b="1" i="0" u="none" strike="noStrike" cap="none">
                <a:solidFill>
                  <a:schemeClr val="accent3"/>
                </a:solidFill>
                <a:latin typeface="PT Sans Narrow"/>
                <a:ea typeface="PT Sans Narrow"/>
                <a:cs typeface="PT Sans Narrow"/>
                <a:sym typeface="PT Sans Narrow"/>
              </a:defRPr>
            </a:lvl6pPr>
            <a:lvl7pPr marR="0" lvl="6" algn="ctr">
              <a:lnSpc>
                <a:spcPct val="100000"/>
              </a:lnSpc>
              <a:spcBef>
                <a:spcPts val="0"/>
              </a:spcBef>
              <a:spcAft>
                <a:spcPts val="0"/>
              </a:spcAft>
              <a:buClr>
                <a:schemeClr val="accent3"/>
              </a:buClr>
              <a:buSzPts val="13000"/>
              <a:buFont typeface="PT Sans Narrow"/>
              <a:buNone/>
              <a:defRPr sz="13000" b="1" i="0" u="none" strike="noStrike" cap="none">
                <a:solidFill>
                  <a:schemeClr val="accent3"/>
                </a:solidFill>
                <a:latin typeface="PT Sans Narrow"/>
                <a:ea typeface="PT Sans Narrow"/>
                <a:cs typeface="PT Sans Narrow"/>
                <a:sym typeface="PT Sans Narrow"/>
              </a:defRPr>
            </a:lvl7pPr>
            <a:lvl8pPr marR="0" lvl="7" algn="ctr">
              <a:lnSpc>
                <a:spcPct val="100000"/>
              </a:lnSpc>
              <a:spcBef>
                <a:spcPts val="0"/>
              </a:spcBef>
              <a:spcAft>
                <a:spcPts val="0"/>
              </a:spcAft>
              <a:buClr>
                <a:schemeClr val="accent3"/>
              </a:buClr>
              <a:buSzPts val="13000"/>
              <a:buFont typeface="PT Sans Narrow"/>
              <a:buNone/>
              <a:defRPr sz="13000" b="1" i="0" u="none" strike="noStrike" cap="none">
                <a:solidFill>
                  <a:schemeClr val="accent3"/>
                </a:solidFill>
                <a:latin typeface="PT Sans Narrow"/>
                <a:ea typeface="PT Sans Narrow"/>
                <a:cs typeface="PT Sans Narrow"/>
                <a:sym typeface="PT Sans Narrow"/>
              </a:defRPr>
            </a:lvl8pPr>
            <a:lvl9pPr marR="0" lvl="8" algn="ctr">
              <a:lnSpc>
                <a:spcPct val="100000"/>
              </a:lnSpc>
              <a:spcBef>
                <a:spcPts val="0"/>
              </a:spcBef>
              <a:spcAft>
                <a:spcPts val="0"/>
              </a:spcAft>
              <a:buClr>
                <a:schemeClr val="accent3"/>
              </a:buClr>
              <a:buSzPts val="13000"/>
              <a:buFont typeface="PT Sans Narrow"/>
              <a:buNone/>
              <a:defRPr sz="13000" b="1" i="0" u="none" strike="noStrike" cap="none">
                <a:solidFill>
                  <a:schemeClr val="accent3"/>
                </a:solidFill>
                <a:latin typeface="PT Sans Narrow"/>
                <a:ea typeface="PT Sans Narrow"/>
                <a:cs typeface="PT Sans Narrow"/>
                <a:sym typeface="PT Sans Narrow"/>
              </a:defRPr>
            </a:lvl9pPr>
          </a:lstStyle>
          <a:p>
            <a:r>
              <a:t>xx%</a:t>
            </a:r>
          </a:p>
        </p:txBody>
      </p:sp>
      <p:sp>
        <p:nvSpPr>
          <p:cNvPr id="45" name="Google Shape;45;p7"/>
          <p:cNvSpPr txBox="1">
            <a:spLocks noGrp="1"/>
          </p:cNvSpPr>
          <p:nvPr>
            <p:ph type="body" idx="1"/>
          </p:nvPr>
        </p:nvSpPr>
        <p:spPr>
          <a:xfrm>
            <a:off x="311700" y="2995650"/>
            <a:ext cx="8520600" cy="1071600"/>
          </a:xfrm>
          <a:prstGeom prst="rect">
            <a:avLst/>
          </a:prstGeom>
          <a:noFill/>
          <a:ln>
            <a:noFill/>
          </a:ln>
        </p:spPr>
        <p:txBody>
          <a:bodyPr spcFirstLastPara="1" wrap="square" lIns="91425" tIns="91425" rIns="91425" bIns="91425" anchor="t" anchorCtr="0">
            <a:noAutofit/>
          </a:bodyPr>
          <a:lstStyle>
            <a:lvl1pPr marL="457200" marR="0" lvl="0" indent="-342900" algn="ctr">
              <a:lnSpc>
                <a:spcPct val="115000"/>
              </a:lnSpc>
              <a:spcBef>
                <a:spcPts val="0"/>
              </a:spcBef>
              <a:spcAft>
                <a:spcPts val="0"/>
              </a:spcAft>
              <a:buClr>
                <a:schemeClr val="dk2"/>
              </a:buClr>
              <a:buSzPts val="1800"/>
              <a:buFont typeface="Open Sans"/>
              <a:buChar char="●"/>
              <a:defRPr sz="1800" b="0" i="0" u="none" strike="noStrike" cap="none">
                <a:solidFill>
                  <a:schemeClr val="dk2"/>
                </a:solidFill>
                <a:latin typeface="Open Sans"/>
                <a:ea typeface="Open Sans"/>
                <a:cs typeface="Open Sans"/>
                <a:sym typeface="Open Sans"/>
              </a:defRPr>
            </a:lvl1pPr>
            <a:lvl2pPr marL="914400" marR="0" lvl="1" indent="-317500" algn="ctr">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2pPr>
            <a:lvl3pPr marL="1371600" marR="0" lvl="2" indent="-317500" algn="ctr">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3pPr>
            <a:lvl4pPr marL="1828800" marR="0" lvl="3" indent="-317500" algn="ctr">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4pPr>
            <a:lvl5pPr marL="2286000" marR="0" lvl="4" indent="-317500" algn="ctr">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5pPr>
            <a:lvl6pPr marL="2743200" marR="0" lvl="5" indent="-317500" algn="ctr">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6pPr>
            <a:lvl7pPr marL="3200400" marR="0" lvl="6" indent="-317500" algn="ctr">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7pPr>
            <a:lvl8pPr marL="3657600" marR="0" lvl="7" indent="-317500" algn="ctr">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8pPr>
            <a:lvl9pPr marL="4114800" marR="0" lvl="8" indent="-317500" algn="ctr">
              <a:lnSpc>
                <a:spcPct val="115000"/>
              </a:lnSpc>
              <a:spcBef>
                <a:spcPts val="1600"/>
              </a:spcBef>
              <a:spcAft>
                <a:spcPts val="160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9pPr>
          </a:lstStyle>
          <a:p>
            <a:endParaRPr/>
          </a:p>
        </p:txBody>
      </p:sp>
      <p:sp>
        <p:nvSpPr>
          <p:cNvPr id="46" name="Google Shape;46;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7"/>
        <p:cNvGrpSpPr/>
        <p:nvPr/>
      </p:nvGrpSpPr>
      <p:grpSpPr>
        <a:xfrm>
          <a:off x="0" y="0"/>
          <a:ext cx="0" cy="0"/>
          <a:chOff x="0" y="0"/>
          <a:chExt cx="0" cy="0"/>
        </a:xfrm>
      </p:grpSpPr>
      <p:sp>
        <p:nvSpPr>
          <p:cNvPr id="48" name="Google Shape;48;p8"/>
          <p:cNvSpPr txBox="1">
            <a:spLocks noGrp="1"/>
          </p:cNvSpPr>
          <p:nvPr>
            <p:ph type="body" idx="1"/>
          </p:nvPr>
        </p:nvSpPr>
        <p:spPr>
          <a:xfrm>
            <a:off x="311700" y="4230725"/>
            <a:ext cx="5998800" cy="598800"/>
          </a:xfrm>
          <a:prstGeom prst="rect">
            <a:avLst/>
          </a:prstGeom>
          <a:noFill/>
          <a:ln>
            <a:noFill/>
          </a:ln>
        </p:spPr>
        <p:txBody>
          <a:bodyPr spcFirstLastPara="1" wrap="square" lIns="91425" tIns="91425" rIns="91425" bIns="91425" anchor="ctr" anchorCtr="0">
            <a:noAutofit/>
          </a:bodyPr>
          <a:lstStyle>
            <a:lvl1pPr marL="457200" marR="0" lvl="0" indent="-228600" algn="l">
              <a:lnSpc>
                <a:spcPct val="100000"/>
              </a:lnSpc>
              <a:spcBef>
                <a:spcPts val="0"/>
              </a:spcBef>
              <a:spcAft>
                <a:spcPts val="0"/>
              </a:spcAft>
              <a:buClr>
                <a:schemeClr val="dk2"/>
              </a:buClr>
              <a:buSzPts val="2400"/>
              <a:buFont typeface="PT Sans Narrow"/>
              <a:buNone/>
              <a:defRPr sz="2400" b="0" i="0" u="none" strike="noStrike" cap="none">
                <a:solidFill>
                  <a:schemeClr val="dk2"/>
                </a:solidFill>
                <a:latin typeface="PT Sans Narrow"/>
                <a:ea typeface="PT Sans Narrow"/>
                <a:cs typeface="PT Sans Narrow"/>
                <a:sym typeface="PT Sans Narrow"/>
              </a:defRPr>
            </a:lvl1pPr>
          </a:lstStyle>
          <a:p>
            <a:endParaRPr/>
          </a:p>
        </p:txBody>
      </p:sp>
      <p:sp>
        <p:nvSpPr>
          <p:cNvPr id="49" name="Google Shape;49;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6"/>
        </a:solidFill>
        <a:effectLst/>
      </p:bgPr>
    </p:bg>
    <p:spTree>
      <p:nvGrpSpPr>
        <p:cNvPr id="1" name="Shape 50"/>
        <p:cNvGrpSpPr/>
        <p:nvPr/>
      </p:nvGrpSpPr>
      <p:grpSpPr>
        <a:xfrm>
          <a:off x="0" y="0"/>
          <a:ext cx="0" cy="0"/>
          <a:chOff x="0" y="0"/>
          <a:chExt cx="0" cy="0"/>
        </a:xfrm>
      </p:grpSpPr>
      <p:sp>
        <p:nvSpPr>
          <p:cNvPr id="51" name="Google Shape;51;p9"/>
          <p:cNvSpPr txBox="1">
            <a:spLocks noGrp="1"/>
          </p:cNvSpPr>
          <p:nvPr>
            <p:ph type="title"/>
          </p:nvPr>
        </p:nvSpPr>
        <p:spPr>
          <a:xfrm>
            <a:off x="490250" y="526350"/>
            <a:ext cx="5613600" cy="40908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dk2"/>
              </a:buClr>
              <a:buSzPts val="5400"/>
              <a:buFont typeface="PT Sans Narrow"/>
              <a:buNone/>
              <a:defRPr sz="5400" b="0" i="0" u="none" strike="noStrike" cap="none">
                <a:solidFill>
                  <a:schemeClr val="dk2"/>
                </a:solidFill>
                <a:latin typeface="PT Sans Narrow"/>
                <a:ea typeface="PT Sans Narrow"/>
                <a:cs typeface="PT Sans Narrow"/>
                <a:sym typeface="PT Sans Narrow"/>
              </a:defRPr>
            </a:lvl1pPr>
            <a:lvl2pPr marR="0" lvl="1" algn="l">
              <a:lnSpc>
                <a:spcPct val="100000"/>
              </a:lnSpc>
              <a:spcBef>
                <a:spcPts val="0"/>
              </a:spcBef>
              <a:spcAft>
                <a:spcPts val="0"/>
              </a:spcAft>
              <a:buClr>
                <a:schemeClr val="dk2"/>
              </a:buClr>
              <a:buSzPts val="5400"/>
              <a:buFont typeface="PT Sans Narrow"/>
              <a:buNone/>
              <a:defRPr sz="5400" b="0" i="0" u="none" strike="noStrike" cap="none">
                <a:solidFill>
                  <a:schemeClr val="dk2"/>
                </a:solidFill>
                <a:latin typeface="PT Sans Narrow"/>
                <a:ea typeface="PT Sans Narrow"/>
                <a:cs typeface="PT Sans Narrow"/>
                <a:sym typeface="PT Sans Narrow"/>
              </a:defRPr>
            </a:lvl2pPr>
            <a:lvl3pPr marR="0" lvl="2" algn="l">
              <a:lnSpc>
                <a:spcPct val="100000"/>
              </a:lnSpc>
              <a:spcBef>
                <a:spcPts val="0"/>
              </a:spcBef>
              <a:spcAft>
                <a:spcPts val="0"/>
              </a:spcAft>
              <a:buClr>
                <a:schemeClr val="dk2"/>
              </a:buClr>
              <a:buSzPts val="5400"/>
              <a:buFont typeface="PT Sans Narrow"/>
              <a:buNone/>
              <a:defRPr sz="5400" b="0" i="0" u="none" strike="noStrike" cap="none">
                <a:solidFill>
                  <a:schemeClr val="dk2"/>
                </a:solidFill>
                <a:latin typeface="PT Sans Narrow"/>
                <a:ea typeface="PT Sans Narrow"/>
                <a:cs typeface="PT Sans Narrow"/>
                <a:sym typeface="PT Sans Narrow"/>
              </a:defRPr>
            </a:lvl3pPr>
            <a:lvl4pPr marR="0" lvl="3" algn="l">
              <a:lnSpc>
                <a:spcPct val="100000"/>
              </a:lnSpc>
              <a:spcBef>
                <a:spcPts val="0"/>
              </a:spcBef>
              <a:spcAft>
                <a:spcPts val="0"/>
              </a:spcAft>
              <a:buClr>
                <a:schemeClr val="dk2"/>
              </a:buClr>
              <a:buSzPts val="5400"/>
              <a:buFont typeface="PT Sans Narrow"/>
              <a:buNone/>
              <a:defRPr sz="5400" b="0" i="0" u="none" strike="noStrike" cap="none">
                <a:solidFill>
                  <a:schemeClr val="dk2"/>
                </a:solidFill>
                <a:latin typeface="PT Sans Narrow"/>
                <a:ea typeface="PT Sans Narrow"/>
                <a:cs typeface="PT Sans Narrow"/>
                <a:sym typeface="PT Sans Narrow"/>
              </a:defRPr>
            </a:lvl4pPr>
            <a:lvl5pPr marR="0" lvl="4" algn="l">
              <a:lnSpc>
                <a:spcPct val="100000"/>
              </a:lnSpc>
              <a:spcBef>
                <a:spcPts val="0"/>
              </a:spcBef>
              <a:spcAft>
                <a:spcPts val="0"/>
              </a:spcAft>
              <a:buClr>
                <a:schemeClr val="dk2"/>
              </a:buClr>
              <a:buSzPts val="5400"/>
              <a:buFont typeface="PT Sans Narrow"/>
              <a:buNone/>
              <a:defRPr sz="5400" b="0" i="0" u="none" strike="noStrike" cap="none">
                <a:solidFill>
                  <a:schemeClr val="dk2"/>
                </a:solidFill>
                <a:latin typeface="PT Sans Narrow"/>
                <a:ea typeface="PT Sans Narrow"/>
                <a:cs typeface="PT Sans Narrow"/>
                <a:sym typeface="PT Sans Narrow"/>
              </a:defRPr>
            </a:lvl5pPr>
            <a:lvl6pPr marR="0" lvl="5" algn="l">
              <a:lnSpc>
                <a:spcPct val="100000"/>
              </a:lnSpc>
              <a:spcBef>
                <a:spcPts val="0"/>
              </a:spcBef>
              <a:spcAft>
                <a:spcPts val="0"/>
              </a:spcAft>
              <a:buClr>
                <a:schemeClr val="dk2"/>
              </a:buClr>
              <a:buSzPts val="5400"/>
              <a:buFont typeface="PT Sans Narrow"/>
              <a:buNone/>
              <a:defRPr sz="5400" b="0" i="0" u="none" strike="noStrike" cap="none">
                <a:solidFill>
                  <a:schemeClr val="dk2"/>
                </a:solidFill>
                <a:latin typeface="PT Sans Narrow"/>
                <a:ea typeface="PT Sans Narrow"/>
                <a:cs typeface="PT Sans Narrow"/>
                <a:sym typeface="PT Sans Narrow"/>
              </a:defRPr>
            </a:lvl6pPr>
            <a:lvl7pPr marR="0" lvl="6" algn="l">
              <a:lnSpc>
                <a:spcPct val="100000"/>
              </a:lnSpc>
              <a:spcBef>
                <a:spcPts val="0"/>
              </a:spcBef>
              <a:spcAft>
                <a:spcPts val="0"/>
              </a:spcAft>
              <a:buClr>
                <a:schemeClr val="dk2"/>
              </a:buClr>
              <a:buSzPts val="5400"/>
              <a:buFont typeface="PT Sans Narrow"/>
              <a:buNone/>
              <a:defRPr sz="5400" b="0" i="0" u="none" strike="noStrike" cap="none">
                <a:solidFill>
                  <a:schemeClr val="dk2"/>
                </a:solidFill>
                <a:latin typeface="PT Sans Narrow"/>
                <a:ea typeface="PT Sans Narrow"/>
                <a:cs typeface="PT Sans Narrow"/>
                <a:sym typeface="PT Sans Narrow"/>
              </a:defRPr>
            </a:lvl7pPr>
            <a:lvl8pPr marR="0" lvl="7" algn="l">
              <a:lnSpc>
                <a:spcPct val="100000"/>
              </a:lnSpc>
              <a:spcBef>
                <a:spcPts val="0"/>
              </a:spcBef>
              <a:spcAft>
                <a:spcPts val="0"/>
              </a:spcAft>
              <a:buClr>
                <a:schemeClr val="dk2"/>
              </a:buClr>
              <a:buSzPts val="5400"/>
              <a:buFont typeface="PT Sans Narrow"/>
              <a:buNone/>
              <a:defRPr sz="5400" b="0" i="0" u="none" strike="noStrike" cap="none">
                <a:solidFill>
                  <a:schemeClr val="dk2"/>
                </a:solidFill>
                <a:latin typeface="PT Sans Narrow"/>
                <a:ea typeface="PT Sans Narrow"/>
                <a:cs typeface="PT Sans Narrow"/>
                <a:sym typeface="PT Sans Narrow"/>
              </a:defRPr>
            </a:lvl8pPr>
            <a:lvl9pPr marR="0" lvl="8" algn="l">
              <a:lnSpc>
                <a:spcPct val="100000"/>
              </a:lnSpc>
              <a:spcBef>
                <a:spcPts val="0"/>
              </a:spcBef>
              <a:spcAft>
                <a:spcPts val="0"/>
              </a:spcAft>
              <a:buClr>
                <a:schemeClr val="dk2"/>
              </a:buClr>
              <a:buSzPts val="5400"/>
              <a:buFont typeface="PT Sans Narrow"/>
              <a:buNone/>
              <a:defRPr sz="5400" b="0" i="0" u="none" strike="noStrike" cap="none">
                <a:solidFill>
                  <a:schemeClr val="dk2"/>
                </a:solidFill>
                <a:latin typeface="PT Sans Narrow"/>
                <a:ea typeface="PT Sans Narrow"/>
                <a:cs typeface="PT Sans Narrow"/>
                <a:sym typeface="PT Sans Narrow"/>
              </a:defRPr>
            </a:lvl9pPr>
          </a:lstStyle>
          <a:p>
            <a:endParaRPr/>
          </a:p>
        </p:txBody>
      </p:sp>
      <p:sp>
        <p:nvSpPr>
          <p:cNvPr id="52" name="Google Shape;52;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10"/>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1pPr>
            <a:lvl2pPr marR="0" lvl="1" algn="l">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2pPr>
            <a:lvl3pPr marR="0" lvl="2" algn="l">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3pPr>
            <a:lvl4pPr marR="0" lvl="3" algn="l">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4pPr>
            <a:lvl5pPr marR="0" lvl="4" algn="l">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5pPr>
            <a:lvl6pPr marR="0" lvl="5" algn="l">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6pPr>
            <a:lvl7pPr marR="0" lvl="6" algn="l">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7pPr>
            <a:lvl8pPr marR="0" lvl="7" algn="l">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8pPr>
            <a:lvl9pPr marR="0" lvl="8" algn="l">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9pPr>
          </a:lstStyle>
          <a:p>
            <a:endParaRPr/>
          </a:p>
        </p:txBody>
      </p:sp>
      <p:sp>
        <p:nvSpPr>
          <p:cNvPr id="55" name="Google Shape;55;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tropic">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1pPr>
            <a:lvl2pPr marR="0" lvl="1"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2pPr>
            <a:lvl3pPr marR="0" lvl="2"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3pPr>
            <a:lvl4pPr marR="0" lvl="3"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4pPr>
            <a:lvl5pPr marR="0" lvl="4"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5pPr>
            <a:lvl6pPr marR="0" lvl="5"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6pPr>
            <a:lvl7pPr marR="0" lvl="6"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7pPr>
            <a:lvl8pPr marR="0" lvl="7"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8pPr>
            <a:lvl9pPr marR="0" lvl="8"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9pPr>
          </a:lstStyle>
          <a:p>
            <a:endParaRPr/>
          </a:p>
        </p:txBody>
      </p:sp>
      <p:sp>
        <p:nvSpPr>
          <p:cNvPr id="7" name="Google Shape;7;p1"/>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Open Sans"/>
              <a:buChar char="●"/>
              <a:defRPr sz="1800" b="0" i="0" u="none" strike="noStrike" cap="none">
                <a:solidFill>
                  <a:schemeClr val="dk2"/>
                </a:solidFill>
                <a:latin typeface="Open Sans"/>
                <a:ea typeface="Open Sans"/>
                <a:cs typeface="Open Sans"/>
                <a:sym typeface="Open Sans"/>
              </a:defRPr>
            </a:lvl1pPr>
            <a:lvl2pPr marL="914400" marR="0" lvl="1"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2pPr>
            <a:lvl3pPr marL="1371600" marR="0" lvl="2"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3pPr>
            <a:lvl4pPr marL="1828800" marR="0" lvl="3"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4pPr>
            <a:lvl5pPr marL="2286000" marR="0" lvl="4"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5pPr>
            <a:lvl6pPr marL="2743200" marR="0" lvl="5"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6pPr>
            <a:lvl7pPr marL="3200400" marR="0" lvl="6"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7pPr>
            <a:lvl8pPr marL="3657600" marR="0" lvl="7"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8pPr>
            <a:lvl9pPr marL="4114800" marR="0" lvl="8" indent="-317500" algn="l" rtl="0">
              <a:lnSpc>
                <a:spcPct val="115000"/>
              </a:lnSpc>
              <a:spcBef>
                <a:spcPts val="1600"/>
              </a:spcBef>
              <a:spcAft>
                <a:spcPts val="160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www.novometrixinc.com"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hyperlink" Target="https://www.youtube.com/watch?v=bdgEpo8_JC8" TargetMode="External"/><Relationship Id="rId4" Type="http://schemas.openxmlformats.org/officeDocument/2006/relationships/hyperlink" Target="https://novometrixr-ccc.com/"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4"/>
          <p:cNvSpPr txBox="1">
            <a:spLocks noGrp="1"/>
          </p:cNvSpPr>
          <p:nvPr>
            <p:ph type="title"/>
          </p:nvPr>
        </p:nvSpPr>
        <p:spPr>
          <a:xfrm>
            <a:off x="311700" y="843750"/>
            <a:ext cx="8520600" cy="1071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National Citizens Inquiry: The Pillars of Outbreak Response  </a:t>
            </a:r>
            <a:endParaRPr/>
          </a:p>
        </p:txBody>
      </p:sp>
      <p:sp>
        <p:nvSpPr>
          <p:cNvPr id="73" name="Google Shape;73;p14"/>
          <p:cNvSpPr txBox="1"/>
          <p:nvPr/>
        </p:nvSpPr>
        <p:spPr>
          <a:xfrm>
            <a:off x="403975" y="2786550"/>
            <a:ext cx="44997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Open Sans"/>
                <a:ea typeface="Open Sans"/>
                <a:cs typeface="Open Sans"/>
                <a:sym typeface="Open Sans"/>
              </a:rPr>
              <a:t>Jeff Wilson DVM, DVSc, PhD</a:t>
            </a:r>
            <a:endParaRPr>
              <a:latin typeface="Open Sans"/>
              <a:ea typeface="Open Sans"/>
              <a:cs typeface="Open Sans"/>
              <a:sym typeface="Open Sans"/>
            </a:endParaRPr>
          </a:p>
          <a:p>
            <a:pPr marL="0" lvl="0" indent="0" algn="l" rtl="0">
              <a:spcBef>
                <a:spcPts val="0"/>
              </a:spcBef>
              <a:spcAft>
                <a:spcPts val="0"/>
              </a:spcAft>
              <a:buNone/>
            </a:pPr>
            <a:r>
              <a:rPr lang="en">
                <a:latin typeface="Open Sans"/>
                <a:ea typeface="Open Sans"/>
                <a:cs typeface="Open Sans"/>
                <a:sym typeface="Open Sans"/>
              </a:rPr>
              <a:t>President, Novometrix Research Inc</a:t>
            </a:r>
            <a:endParaRPr>
              <a:latin typeface="Open Sans"/>
              <a:ea typeface="Open Sans"/>
              <a:cs typeface="Open Sans"/>
              <a:sym typeface="Open Sans"/>
            </a:endParaRPr>
          </a:p>
          <a:p>
            <a:pPr marL="0" lvl="0" indent="0" algn="l" rtl="0">
              <a:spcBef>
                <a:spcPts val="0"/>
              </a:spcBef>
              <a:spcAft>
                <a:spcPts val="0"/>
              </a:spcAft>
              <a:buNone/>
            </a:pPr>
            <a:endParaRPr>
              <a:latin typeface="Open Sans"/>
              <a:ea typeface="Open Sans"/>
              <a:cs typeface="Open Sans"/>
              <a:sym typeface="Open Sans"/>
            </a:endParaRPr>
          </a:p>
          <a:p>
            <a:pPr marL="0" lvl="0" indent="0" algn="l" rtl="0">
              <a:spcBef>
                <a:spcPts val="0"/>
              </a:spcBef>
              <a:spcAft>
                <a:spcPts val="0"/>
              </a:spcAft>
              <a:buNone/>
            </a:pPr>
            <a:endParaRPr>
              <a:latin typeface="Open Sans"/>
              <a:ea typeface="Open Sans"/>
              <a:cs typeface="Open Sans"/>
              <a:sym typeface="Open Sans"/>
            </a:endParaRPr>
          </a:p>
          <a:p>
            <a:pPr marL="0" lvl="0" indent="0" algn="l" rtl="0">
              <a:spcBef>
                <a:spcPts val="0"/>
              </a:spcBef>
              <a:spcAft>
                <a:spcPts val="0"/>
              </a:spcAft>
              <a:buNone/>
            </a:pPr>
            <a:r>
              <a:rPr lang="en">
                <a:latin typeface="Open Sans"/>
                <a:ea typeface="Open Sans"/>
                <a:cs typeface="Open Sans"/>
                <a:sym typeface="Open Sans"/>
              </a:rPr>
              <a:t>May,  2023</a:t>
            </a:r>
            <a:endParaRPr>
              <a:latin typeface="Open Sans"/>
              <a:ea typeface="Open Sans"/>
              <a:cs typeface="Open Sans"/>
              <a:sym typeface="Open Sans"/>
            </a:endParaRPr>
          </a:p>
        </p:txBody>
      </p:sp>
      <p:pic>
        <p:nvPicPr>
          <p:cNvPr id="74" name="Google Shape;74;p14"/>
          <p:cNvPicPr preferRelativeResize="0"/>
          <p:nvPr/>
        </p:nvPicPr>
        <p:blipFill>
          <a:blip r:embed="rId3">
            <a:alphaModFix/>
          </a:blip>
          <a:stretch>
            <a:fillRect/>
          </a:stretch>
        </p:blipFill>
        <p:spPr>
          <a:xfrm>
            <a:off x="6765550" y="4494700"/>
            <a:ext cx="2254950" cy="4625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3"/>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PIllar 1: Build effective leadership team(s) </a:t>
            </a:r>
            <a:endParaRPr/>
          </a:p>
        </p:txBody>
      </p:sp>
      <p:sp>
        <p:nvSpPr>
          <p:cNvPr id="135" name="Google Shape;135;p23"/>
          <p:cNvSpPr txBox="1">
            <a:spLocks noGrp="1"/>
          </p:cNvSpPr>
          <p:nvPr>
            <p:ph type="body" idx="1"/>
          </p:nvPr>
        </p:nvSpPr>
        <p:spPr>
          <a:xfrm>
            <a:off x="311700" y="1266325"/>
            <a:ext cx="8520600" cy="23298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Transparent</a:t>
            </a:r>
            <a:endParaRPr/>
          </a:p>
          <a:p>
            <a:pPr marL="457200" lvl="0" indent="-342900" algn="l" rtl="0">
              <a:spcBef>
                <a:spcPts val="0"/>
              </a:spcBef>
              <a:spcAft>
                <a:spcPts val="0"/>
              </a:spcAft>
              <a:buSzPts val="1800"/>
              <a:buChar char="●"/>
            </a:pPr>
            <a:r>
              <a:rPr lang="en"/>
              <a:t>Inclusive</a:t>
            </a:r>
            <a:endParaRPr/>
          </a:p>
          <a:p>
            <a:pPr marL="457200" lvl="0" indent="-342900" algn="l" rtl="0">
              <a:spcBef>
                <a:spcPts val="0"/>
              </a:spcBef>
              <a:spcAft>
                <a:spcPts val="0"/>
              </a:spcAft>
              <a:buSzPts val="1800"/>
              <a:buChar char="●"/>
            </a:pPr>
            <a:r>
              <a:rPr lang="en"/>
              <a:t>All key expertise and perspectives around the table</a:t>
            </a:r>
            <a:endParaRPr/>
          </a:p>
          <a:p>
            <a:pPr marL="457200" lvl="0" indent="-342900" algn="l" rtl="0">
              <a:spcBef>
                <a:spcPts val="0"/>
              </a:spcBef>
              <a:spcAft>
                <a:spcPts val="0"/>
              </a:spcAft>
              <a:buSzPts val="1800"/>
              <a:buChar char="●"/>
            </a:pPr>
            <a:r>
              <a:rPr lang="en"/>
              <a:t>Focus on solving the outbreak - not career, personal gain etc</a:t>
            </a:r>
            <a:endParaRPr/>
          </a:p>
          <a:p>
            <a:pPr marL="914400" lvl="0" indent="0" algn="l" rtl="0">
              <a:spcBef>
                <a:spcPts val="0"/>
              </a:spcBef>
              <a:spcAft>
                <a:spcPts val="0"/>
              </a:spcAft>
              <a:buNone/>
            </a:pPr>
            <a:endParaRPr/>
          </a:p>
          <a:p>
            <a:pPr marL="0" lvl="0" indent="0" algn="l" rtl="0">
              <a:spcBef>
                <a:spcPts val="0"/>
              </a:spcBef>
              <a:spcAft>
                <a:spcPts val="0"/>
              </a:spcAft>
              <a:buNone/>
            </a:pPr>
            <a:endParaRPr/>
          </a:p>
          <a:p>
            <a:pPr marL="914400" lvl="0" indent="0" algn="l" rtl="0">
              <a:spcBef>
                <a:spcPts val="0"/>
              </a:spcBef>
              <a:spcAft>
                <a:spcPts val="0"/>
              </a:spcAft>
              <a:buNone/>
            </a:pPr>
            <a:endParaRPr/>
          </a:p>
        </p:txBody>
      </p:sp>
      <p:pic>
        <p:nvPicPr>
          <p:cNvPr id="136" name="Google Shape;136;p23"/>
          <p:cNvPicPr preferRelativeResize="0"/>
          <p:nvPr/>
        </p:nvPicPr>
        <p:blipFill>
          <a:blip r:embed="rId3">
            <a:alphaModFix/>
          </a:blip>
          <a:stretch>
            <a:fillRect/>
          </a:stretch>
        </p:blipFill>
        <p:spPr>
          <a:xfrm>
            <a:off x="6586373" y="3516325"/>
            <a:ext cx="2491800" cy="14901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PIllar 1: Walkerton team(s) </a:t>
            </a:r>
            <a:endParaRPr/>
          </a:p>
        </p:txBody>
      </p:sp>
      <p:sp>
        <p:nvSpPr>
          <p:cNvPr id="142" name="Google Shape;142;p24"/>
          <p:cNvSpPr txBox="1">
            <a:spLocks noGrp="1"/>
          </p:cNvSpPr>
          <p:nvPr>
            <p:ph type="body" idx="1"/>
          </p:nvPr>
        </p:nvSpPr>
        <p:spPr>
          <a:xfrm>
            <a:off x="311700" y="1116800"/>
            <a:ext cx="8520600" cy="23298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Local PH</a:t>
            </a:r>
            <a:endParaRPr/>
          </a:p>
          <a:p>
            <a:pPr marL="457200" lvl="0" indent="-342900" algn="l" rtl="0">
              <a:spcBef>
                <a:spcPts val="0"/>
              </a:spcBef>
              <a:spcAft>
                <a:spcPts val="0"/>
              </a:spcAft>
              <a:buSzPts val="1800"/>
              <a:buChar char="●"/>
            </a:pPr>
            <a:r>
              <a:rPr lang="en"/>
              <a:t>Local physicians, pharmacies etc</a:t>
            </a:r>
            <a:endParaRPr/>
          </a:p>
          <a:p>
            <a:pPr marL="457200" lvl="0" indent="-342900" algn="l" rtl="0">
              <a:spcBef>
                <a:spcPts val="0"/>
              </a:spcBef>
              <a:spcAft>
                <a:spcPts val="0"/>
              </a:spcAft>
              <a:buSzPts val="1800"/>
              <a:buChar char="●"/>
            </a:pPr>
            <a:r>
              <a:rPr lang="en"/>
              <a:t>Local government departments</a:t>
            </a:r>
            <a:endParaRPr/>
          </a:p>
          <a:p>
            <a:pPr marL="457200" lvl="0" indent="-342900" algn="l" rtl="0">
              <a:spcBef>
                <a:spcPts val="0"/>
              </a:spcBef>
              <a:spcAft>
                <a:spcPts val="0"/>
              </a:spcAft>
              <a:buSzPts val="1800"/>
              <a:buChar char="●"/>
            </a:pPr>
            <a:r>
              <a:rPr lang="en"/>
              <a:t>PHAC</a:t>
            </a:r>
            <a:endParaRPr/>
          </a:p>
          <a:p>
            <a:pPr marL="457200" lvl="0" indent="-342900" algn="l" rtl="0">
              <a:spcBef>
                <a:spcPts val="0"/>
              </a:spcBef>
              <a:spcAft>
                <a:spcPts val="0"/>
              </a:spcAft>
              <a:buSzPts val="1800"/>
              <a:buChar char="●"/>
            </a:pPr>
            <a:r>
              <a:rPr lang="en"/>
              <a:t>Ontario PH</a:t>
            </a:r>
            <a:endParaRPr/>
          </a:p>
          <a:p>
            <a:pPr marL="457200" lvl="0" indent="-342900" algn="l" rtl="0">
              <a:spcBef>
                <a:spcPts val="0"/>
              </a:spcBef>
              <a:spcAft>
                <a:spcPts val="0"/>
              </a:spcAft>
              <a:buSzPts val="1800"/>
              <a:buChar char="●"/>
            </a:pPr>
            <a:r>
              <a:rPr lang="en"/>
              <a:t>Neighbouring health units</a:t>
            </a:r>
            <a:endParaRPr/>
          </a:p>
          <a:p>
            <a:pPr marL="457200" lvl="0" indent="-342900" algn="l" rtl="0">
              <a:spcBef>
                <a:spcPts val="0"/>
              </a:spcBef>
              <a:spcAft>
                <a:spcPts val="0"/>
              </a:spcAft>
              <a:buSzPts val="1800"/>
              <a:buChar char="●"/>
            </a:pPr>
            <a:r>
              <a:rPr lang="en"/>
              <a:t>OMAFRA</a:t>
            </a:r>
            <a:endParaRPr/>
          </a:p>
          <a:p>
            <a:pPr marL="457200" lvl="0" indent="-342900" algn="l" rtl="0">
              <a:spcBef>
                <a:spcPts val="0"/>
              </a:spcBef>
              <a:spcAft>
                <a:spcPts val="0"/>
              </a:spcAft>
              <a:buSzPts val="1800"/>
              <a:buChar char="●"/>
            </a:pPr>
            <a:r>
              <a:rPr lang="en"/>
              <a:t>Multiple academics </a:t>
            </a:r>
            <a:endParaRPr/>
          </a:p>
          <a:p>
            <a:pPr marL="457200" lvl="0" indent="-342900" algn="l" rtl="0">
              <a:spcBef>
                <a:spcPts val="0"/>
              </a:spcBef>
              <a:spcAft>
                <a:spcPts val="0"/>
              </a:spcAft>
              <a:buSzPts val="1800"/>
              <a:buChar char="●"/>
            </a:pPr>
            <a:r>
              <a:rPr lang="en"/>
              <a:t>RCMP</a:t>
            </a:r>
            <a:endParaRPr/>
          </a:p>
          <a:p>
            <a:pPr marL="457200" lvl="0" indent="-342900" algn="l" rtl="0">
              <a:spcBef>
                <a:spcPts val="0"/>
              </a:spcBef>
              <a:spcAft>
                <a:spcPts val="0"/>
              </a:spcAft>
              <a:buSzPts val="1800"/>
              <a:buChar char="●"/>
            </a:pPr>
            <a:r>
              <a:rPr lang="en"/>
              <a:t>Local politicians</a:t>
            </a:r>
            <a:endParaRPr/>
          </a:p>
          <a:p>
            <a:pPr marL="457200" lvl="0" indent="-342900" algn="l" rtl="0">
              <a:spcBef>
                <a:spcPts val="0"/>
              </a:spcBef>
              <a:spcAft>
                <a:spcPts val="0"/>
              </a:spcAft>
              <a:buSzPts val="1800"/>
              <a:buChar char="●"/>
            </a:pPr>
            <a:r>
              <a:rPr lang="en"/>
              <a:t>Media</a:t>
            </a:r>
            <a:endParaRPr/>
          </a:p>
          <a:p>
            <a:pPr marL="457200" lvl="0" indent="-342900" algn="l" rtl="0">
              <a:spcBef>
                <a:spcPts val="0"/>
              </a:spcBef>
              <a:spcAft>
                <a:spcPts val="0"/>
              </a:spcAft>
              <a:buSzPts val="1800"/>
              <a:buChar char="●"/>
            </a:pPr>
            <a:r>
              <a:rPr lang="en"/>
              <a:t>Multiple others</a:t>
            </a:r>
            <a:endParaRPr/>
          </a:p>
          <a:p>
            <a:pPr marL="0" lvl="0" indent="0" algn="l" rtl="0">
              <a:spcBef>
                <a:spcPts val="0"/>
              </a:spcBef>
              <a:spcAft>
                <a:spcPts val="0"/>
              </a:spcAft>
              <a:buNone/>
            </a:pPr>
            <a:endParaRPr/>
          </a:p>
          <a:p>
            <a:pPr marL="914400" lvl="0" indent="0" algn="l" rtl="0">
              <a:spcBef>
                <a:spcPts val="0"/>
              </a:spcBef>
              <a:spcAft>
                <a:spcPts val="0"/>
              </a:spcAft>
              <a:buNone/>
            </a:pPr>
            <a:endParaRPr/>
          </a:p>
        </p:txBody>
      </p:sp>
      <p:pic>
        <p:nvPicPr>
          <p:cNvPr id="143" name="Google Shape;143;p24"/>
          <p:cNvPicPr preferRelativeResize="0"/>
          <p:nvPr/>
        </p:nvPicPr>
        <p:blipFill>
          <a:blip r:embed="rId3">
            <a:alphaModFix/>
          </a:blip>
          <a:stretch>
            <a:fillRect/>
          </a:stretch>
        </p:blipFill>
        <p:spPr>
          <a:xfrm>
            <a:off x="5479925" y="1021350"/>
            <a:ext cx="3568275" cy="39502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Pillar 2: Tests, Evidence, Data &amp; Analyses </a:t>
            </a:r>
            <a:endParaRPr/>
          </a:p>
          <a:p>
            <a:pPr marL="0" lvl="0" indent="0" algn="l" rtl="0">
              <a:spcBef>
                <a:spcPts val="0"/>
              </a:spcBef>
              <a:spcAft>
                <a:spcPts val="0"/>
              </a:spcAft>
              <a:buNone/>
            </a:pPr>
            <a:r>
              <a:rPr lang="en" sz="2900"/>
              <a:t>to Drive Effective Action</a:t>
            </a:r>
            <a:r>
              <a:rPr lang="en"/>
              <a:t> </a:t>
            </a:r>
            <a:r>
              <a:rPr lang="en" sz="1500" b="0">
                <a:solidFill>
                  <a:srgbClr val="000000"/>
                </a:solidFill>
                <a:latin typeface="Calibri"/>
                <a:ea typeface="Calibri"/>
                <a:cs typeface="Calibri"/>
                <a:sym typeface="Calibri"/>
              </a:rPr>
              <a:t> </a:t>
            </a:r>
            <a:endParaRPr sz="1500" b="0">
              <a:solidFill>
                <a:srgbClr val="000000"/>
              </a:solidFill>
              <a:highlight>
                <a:srgbClr val="FF00FF"/>
              </a:highlight>
              <a:latin typeface="Calibri"/>
              <a:ea typeface="Calibri"/>
              <a:cs typeface="Calibri"/>
              <a:sym typeface="Calibri"/>
            </a:endParaRPr>
          </a:p>
          <a:p>
            <a:pPr marL="0" lvl="0" indent="0" algn="l" rtl="0">
              <a:spcBef>
                <a:spcPts val="0"/>
              </a:spcBef>
              <a:spcAft>
                <a:spcPts val="0"/>
              </a:spcAft>
              <a:buNone/>
            </a:pPr>
            <a:r>
              <a:rPr lang="en"/>
              <a:t> </a:t>
            </a:r>
            <a:endParaRPr/>
          </a:p>
        </p:txBody>
      </p:sp>
      <p:sp>
        <p:nvSpPr>
          <p:cNvPr id="149" name="Google Shape;149;p25"/>
          <p:cNvSpPr txBox="1">
            <a:spLocks noGrp="1"/>
          </p:cNvSpPr>
          <p:nvPr>
            <p:ph type="body" idx="1"/>
          </p:nvPr>
        </p:nvSpPr>
        <p:spPr>
          <a:xfrm>
            <a:off x="311700" y="1662575"/>
            <a:ext cx="8520600" cy="23298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Use validated tests (infection, disease, determinants of health)</a:t>
            </a:r>
            <a:endParaRPr/>
          </a:p>
          <a:p>
            <a:pPr marL="457200" lvl="0" indent="-342900" algn="l" rtl="0">
              <a:spcBef>
                <a:spcPts val="0"/>
              </a:spcBef>
              <a:spcAft>
                <a:spcPts val="0"/>
              </a:spcAft>
              <a:buSzPts val="1800"/>
              <a:buChar char="●"/>
            </a:pPr>
            <a:r>
              <a:rPr lang="en"/>
              <a:t>Content experts, broad representation </a:t>
            </a:r>
            <a:endParaRPr/>
          </a:p>
          <a:p>
            <a:pPr marL="457200" lvl="0" indent="-342900" algn="l" rtl="0">
              <a:spcBef>
                <a:spcPts val="0"/>
              </a:spcBef>
              <a:spcAft>
                <a:spcPts val="0"/>
              </a:spcAft>
              <a:buSzPts val="1800"/>
              <a:buChar char="●"/>
            </a:pPr>
            <a:r>
              <a:rPr lang="en"/>
              <a:t>Build shared literature repository &amp;  discuss</a:t>
            </a:r>
            <a:endParaRPr/>
          </a:p>
          <a:p>
            <a:pPr marL="457200" lvl="0" indent="-342900" algn="l" rtl="0">
              <a:spcBef>
                <a:spcPts val="0"/>
              </a:spcBef>
              <a:spcAft>
                <a:spcPts val="0"/>
              </a:spcAft>
              <a:buSzPts val="1800"/>
              <a:buChar char="●"/>
            </a:pPr>
            <a:r>
              <a:rPr lang="en"/>
              <a:t>Collect data on outcomes and risk factors</a:t>
            </a:r>
            <a:endParaRPr/>
          </a:p>
          <a:p>
            <a:pPr marL="457200" lvl="0" indent="-342900" algn="l" rtl="0">
              <a:spcBef>
                <a:spcPts val="0"/>
              </a:spcBef>
              <a:spcAft>
                <a:spcPts val="0"/>
              </a:spcAft>
              <a:buSzPts val="1800"/>
              <a:buChar char="●"/>
            </a:pPr>
            <a:r>
              <a:rPr lang="en"/>
              <a:t>Statistical analysis to identify high risk groups and effective interventions</a:t>
            </a:r>
            <a:endParaRPr/>
          </a:p>
          <a:p>
            <a:pPr marL="914400" lvl="0" indent="0" algn="l" rtl="0">
              <a:spcBef>
                <a:spcPts val="0"/>
              </a:spcBef>
              <a:spcAft>
                <a:spcPts val="0"/>
              </a:spcAft>
              <a:buNone/>
            </a:pPr>
            <a:endParaRPr/>
          </a:p>
          <a:p>
            <a:pPr marL="0" lvl="0" indent="0" algn="l" rtl="0">
              <a:spcBef>
                <a:spcPts val="0"/>
              </a:spcBef>
              <a:spcAft>
                <a:spcPts val="0"/>
              </a:spcAft>
              <a:buNone/>
            </a:pPr>
            <a:endParaRPr/>
          </a:p>
          <a:p>
            <a:pPr marL="91440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PIllar 2: Tests </a:t>
            </a:r>
            <a:r>
              <a:rPr lang="en" sz="1500" b="0">
                <a:solidFill>
                  <a:srgbClr val="000000"/>
                </a:solidFill>
                <a:latin typeface="Calibri"/>
                <a:ea typeface="Calibri"/>
                <a:cs typeface="Calibri"/>
                <a:sym typeface="Calibri"/>
              </a:rPr>
              <a:t> </a:t>
            </a:r>
            <a:endParaRPr sz="1500" b="0">
              <a:solidFill>
                <a:srgbClr val="000000"/>
              </a:solidFill>
              <a:latin typeface="Calibri"/>
              <a:ea typeface="Calibri"/>
              <a:cs typeface="Calibri"/>
              <a:sym typeface="Calibri"/>
            </a:endParaRPr>
          </a:p>
          <a:p>
            <a:pPr marL="0" lvl="0" indent="0" algn="l" rtl="0">
              <a:spcBef>
                <a:spcPts val="0"/>
              </a:spcBef>
              <a:spcAft>
                <a:spcPts val="0"/>
              </a:spcAft>
              <a:buNone/>
            </a:pPr>
            <a:r>
              <a:rPr lang="en"/>
              <a:t> </a:t>
            </a:r>
            <a:endParaRPr/>
          </a:p>
        </p:txBody>
      </p:sp>
      <p:sp>
        <p:nvSpPr>
          <p:cNvPr id="155" name="Google Shape;155;p26"/>
          <p:cNvSpPr txBox="1">
            <a:spLocks noGrp="1"/>
          </p:cNvSpPr>
          <p:nvPr>
            <p:ph type="body" idx="1"/>
          </p:nvPr>
        </p:nvSpPr>
        <p:spPr>
          <a:xfrm>
            <a:off x="311700" y="1662575"/>
            <a:ext cx="8520600" cy="23298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Test used was the </a:t>
            </a:r>
            <a:r>
              <a:rPr lang="en" b="1"/>
              <a:t>GOLD STANDARD</a:t>
            </a:r>
            <a:r>
              <a:rPr lang="en"/>
              <a:t>: identification of the etiologic agent (</a:t>
            </a:r>
            <a:r>
              <a:rPr lang="en" i="1"/>
              <a:t>E. coli</a:t>
            </a:r>
            <a:r>
              <a:rPr lang="en"/>
              <a:t> O157:H7) </a:t>
            </a:r>
            <a:endParaRPr/>
          </a:p>
          <a:p>
            <a:pPr marL="457200" lvl="0" indent="-342900" algn="l" rtl="0">
              <a:spcBef>
                <a:spcPts val="0"/>
              </a:spcBef>
              <a:spcAft>
                <a:spcPts val="0"/>
              </a:spcAft>
              <a:buSzPts val="1800"/>
              <a:buChar char="●"/>
            </a:pPr>
            <a:r>
              <a:rPr lang="en" b="1"/>
              <a:t>PCR was available</a:t>
            </a:r>
            <a:r>
              <a:rPr lang="en"/>
              <a:t> - but is difficult to interpret, sensitivity and specificity unclear  </a:t>
            </a:r>
            <a:endParaRPr/>
          </a:p>
          <a:p>
            <a:pPr marL="457200" lvl="0" indent="-342900" algn="l" rtl="0">
              <a:spcBef>
                <a:spcPts val="0"/>
              </a:spcBef>
              <a:spcAft>
                <a:spcPts val="0"/>
              </a:spcAft>
              <a:buSzPts val="1800"/>
              <a:buChar char="●"/>
            </a:pPr>
            <a:r>
              <a:rPr lang="en"/>
              <a:t>Sick</a:t>
            </a:r>
            <a:r>
              <a:rPr lang="en" b="1"/>
              <a:t> with </a:t>
            </a:r>
            <a:r>
              <a:rPr lang="en" i="1"/>
              <a:t>E. coli</a:t>
            </a:r>
            <a:r>
              <a:rPr lang="en"/>
              <a:t> distinguishable from sick</a:t>
            </a:r>
            <a:r>
              <a:rPr lang="en" b="1"/>
              <a:t> from </a:t>
            </a:r>
            <a:r>
              <a:rPr lang="en" i="1"/>
              <a:t>E. coli </a:t>
            </a:r>
            <a:endParaRPr/>
          </a:p>
          <a:p>
            <a:pPr marL="457200" lvl="0" indent="-342900" algn="l" rtl="0">
              <a:spcBef>
                <a:spcPts val="0"/>
              </a:spcBef>
              <a:spcAft>
                <a:spcPts val="0"/>
              </a:spcAft>
              <a:buSzPts val="1800"/>
              <a:buChar char="●"/>
            </a:pPr>
            <a:r>
              <a:rPr lang="en"/>
              <a:t>We know how many are affected, who they are and how to </a:t>
            </a:r>
            <a:endParaRPr/>
          </a:p>
          <a:p>
            <a:pPr marL="0" lvl="0" indent="457200" algn="l" rtl="0">
              <a:spcBef>
                <a:spcPts val="0"/>
              </a:spcBef>
              <a:spcAft>
                <a:spcPts val="0"/>
              </a:spcAft>
              <a:buNone/>
            </a:pPr>
            <a:r>
              <a:rPr lang="en" b="1"/>
              <a:t>Prioritize interventions</a:t>
            </a:r>
            <a:endParaRPr b="1"/>
          </a:p>
        </p:txBody>
      </p:sp>
      <p:pic>
        <p:nvPicPr>
          <p:cNvPr id="156" name="Google Shape;156;p26"/>
          <p:cNvPicPr preferRelativeResize="0"/>
          <p:nvPr/>
        </p:nvPicPr>
        <p:blipFill>
          <a:blip r:embed="rId3">
            <a:alphaModFix/>
          </a:blip>
          <a:stretch>
            <a:fillRect/>
          </a:stretch>
        </p:blipFill>
        <p:spPr>
          <a:xfrm>
            <a:off x="7608025" y="3491300"/>
            <a:ext cx="1535975" cy="15581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7"/>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PIllar 2: Literature and Expert Input </a:t>
            </a:r>
            <a:r>
              <a:rPr lang="en" sz="1500" b="0">
                <a:solidFill>
                  <a:srgbClr val="000000"/>
                </a:solidFill>
                <a:latin typeface="Calibri"/>
                <a:ea typeface="Calibri"/>
                <a:cs typeface="Calibri"/>
                <a:sym typeface="Calibri"/>
              </a:rPr>
              <a:t> </a:t>
            </a:r>
            <a:endParaRPr sz="1500" b="0">
              <a:solidFill>
                <a:srgbClr val="000000"/>
              </a:solidFill>
              <a:latin typeface="Calibri"/>
              <a:ea typeface="Calibri"/>
              <a:cs typeface="Calibri"/>
              <a:sym typeface="Calibri"/>
            </a:endParaRPr>
          </a:p>
          <a:p>
            <a:pPr marL="0" lvl="0" indent="0" algn="l" rtl="0">
              <a:spcBef>
                <a:spcPts val="0"/>
              </a:spcBef>
              <a:spcAft>
                <a:spcPts val="0"/>
              </a:spcAft>
              <a:buNone/>
            </a:pPr>
            <a:r>
              <a:rPr lang="en"/>
              <a:t> </a:t>
            </a:r>
            <a:endParaRPr/>
          </a:p>
        </p:txBody>
      </p:sp>
      <p:sp>
        <p:nvSpPr>
          <p:cNvPr id="162" name="Google Shape;162;p27"/>
          <p:cNvSpPr txBox="1">
            <a:spLocks noGrp="1"/>
          </p:cNvSpPr>
          <p:nvPr>
            <p:ph type="body" idx="1"/>
          </p:nvPr>
        </p:nvSpPr>
        <p:spPr>
          <a:xfrm>
            <a:off x="311700" y="1251400"/>
            <a:ext cx="8520600" cy="23298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Relevant literature was continually gathered and shared among team members</a:t>
            </a:r>
            <a:endParaRPr/>
          </a:p>
          <a:p>
            <a:pPr marL="457200" lvl="0" indent="-342900" algn="l" rtl="0">
              <a:spcBef>
                <a:spcPts val="0"/>
              </a:spcBef>
              <a:spcAft>
                <a:spcPts val="0"/>
              </a:spcAft>
              <a:buSzPts val="1800"/>
              <a:buChar char="●"/>
            </a:pPr>
            <a:r>
              <a:rPr lang="en"/>
              <a:t>Content experts - at all levels - were engaged for input </a:t>
            </a:r>
            <a:endParaRPr/>
          </a:p>
          <a:p>
            <a:pPr marL="457200" lvl="0" indent="-342900" algn="l" rtl="0">
              <a:spcBef>
                <a:spcPts val="0"/>
              </a:spcBef>
              <a:spcAft>
                <a:spcPts val="0"/>
              </a:spcAft>
              <a:buSzPts val="1800"/>
              <a:buChar char="●"/>
            </a:pPr>
            <a:r>
              <a:rPr lang="en"/>
              <a:t>Ongoing integration of new evidence to </a:t>
            </a:r>
            <a:r>
              <a:rPr lang="en" b="1" i="1"/>
              <a:t>modify outbreak response</a:t>
            </a:r>
            <a:endParaRPr b="1" i="1"/>
          </a:p>
          <a:p>
            <a:pPr marL="0" lvl="0" indent="0" algn="l" rtl="0">
              <a:spcBef>
                <a:spcPts val="0"/>
              </a:spcBef>
              <a:spcAft>
                <a:spcPts val="0"/>
              </a:spcAft>
              <a:buNone/>
            </a:pPr>
            <a:endParaRPr/>
          </a:p>
          <a:p>
            <a:pPr marL="0" lvl="0" indent="457200" algn="l" rtl="0">
              <a:spcBef>
                <a:spcPts val="0"/>
              </a:spcBef>
              <a:spcAft>
                <a:spcPts val="0"/>
              </a:spcAft>
              <a:buNone/>
            </a:pPr>
            <a:r>
              <a:rPr lang="en"/>
              <a:t>Iterative and flexible: </a:t>
            </a:r>
            <a:r>
              <a:rPr lang="en" b="1" i="1"/>
              <a:t>NOT Prescriptive</a:t>
            </a:r>
            <a:r>
              <a:rPr lang="en" b="1"/>
              <a:t> </a:t>
            </a:r>
            <a:endParaRPr b="1"/>
          </a:p>
        </p:txBody>
      </p:sp>
      <p:pic>
        <p:nvPicPr>
          <p:cNvPr id="163" name="Google Shape;163;p27"/>
          <p:cNvPicPr preferRelativeResize="0"/>
          <p:nvPr/>
        </p:nvPicPr>
        <p:blipFill>
          <a:blip r:embed="rId3">
            <a:alphaModFix/>
          </a:blip>
          <a:stretch>
            <a:fillRect/>
          </a:stretch>
        </p:blipFill>
        <p:spPr>
          <a:xfrm>
            <a:off x="5769302" y="2967974"/>
            <a:ext cx="3222400" cy="20559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8"/>
          <p:cNvSpPr txBox="1">
            <a:spLocks noGrp="1"/>
          </p:cNvSpPr>
          <p:nvPr>
            <p:ph type="title"/>
          </p:nvPr>
        </p:nvSpPr>
        <p:spPr>
          <a:xfrm>
            <a:off x="311700" y="445025"/>
            <a:ext cx="87792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Pillar 2: Collect the Right Data Through Surveillance </a:t>
            </a:r>
            <a:r>
              <a:rPr lang="en" sz="1500" b="0">
                <a:solidFill>
                  <a:srgbClr val="000000"/>
                </a:solidFill>
                <a:latin typeface="Calibri"/>
                <a:ea typeface="Calibri"/>
                <a:cs typeface="Calibri"/>
                <a:sym typeface="Calibri"/>
              </a:rPr>
              <a:t> </a:t>
            </a:r>
            <a:endParaRPr sz="1500" b="0">
              <a:solidFill>
                <a:srgbClr val="000000"/>
              </a:solidFill>
              <a:latin typeface="Calibri"/>
              <a:ea typeface="Calibri"/>
              <a:cs typeface="Calibri"/>
              <a:sym typeface="Calibri"/>
            </a:endParaRPr>
          </a:p>
          <a:p>
            <a:pPr marL="0" lvl="0" indent="0" algn="l" rtl="0">
              <a:spcBef>
                <a:spcPts val="0"/>
              </a:spcBef>
              <a:spcAft>
                <a:spcPts val="0"/>
              </a:spcAft>
              <a:buNone/>
            </a:pPr>
            <a:r>
              <a:rPr lang="en"/>
              <a:t> </a:t>
            </a:r>
            <a:endParaRPr/>
          </a:p>
        </p:txBody>
      </p:sp>
      <p:sp>
        <p:nvSpPr>
          <p:cNvPr id="169" name="Google Shape;169;p28"/>
          <p:cNvSpPr txBox="1">
            <a:spLocks noGrp="1"/>
          </p:cNvSpPr>
          <p:nvPr>
            <p:ph type="body" idx="1"/>
          </p:nvPr>
        </p:nvSpPr>
        <p:spPr>
          <a:xfrm>
            <a:off x="492325" y="1273825"/>
            <a:ext cx="8520600" cy="23298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Outcomes</a:t>
            </a:r>
            <a:endParaRPr/>
          </a:p>
          <a:p>
            <a:pPr marL="914400" lvl="0" indent="-317500" algn="l" rtl="0">
              <a:spcBef>
                <a:spcPts val="0"/>
              </a:spcBef>
              <a:spcAft>
                <a:spcPts val="0"/>
              </a:spcAft>
              <a:buSzPts val="1400"/>
              <a:buChar char="●"/>
            </a:pPr>
            <a:r>
              <a:rPr lang="en" sz="1400"/>
              <a:t>Infection</a:t>
            </a:r>
            <a:endParaRPr sz="1400"/>
          </a:p>
          <a:p>
            <a:pPr marL="914400" lvl="0" indent="-317500" algn="l" rtl="0">
              <a:spcBef>
                <a:spcPts val="0"/>
              </a:spcBef>
              <a:spcAft>
                <a:spcPts val="0"/>
              </a:spcAft>
              <a:buSzPts val="1400"/>
              <a:buChar char="●"/>
            </a:pPr>
            <a:r>
              <a:rPr lang="en" sz="1400"/>
              <a:t>Disease</a:t>
            </a:r>
            <a:endParaRPr sz="1400"/>
          </a:p>
          <a:p>
            <a:pPr marL="914400" lvl="0" indent="-317500" algn="l" rtl="0">
              <a:spcBef>
                <a:spcPts val="0"/>
              </a:spcBef>
              <a:spcAft>
                <a:spcPts val="0"/>
              </a:spcAft>
              <a:buSzPts val="1400"/>
              <a:buChar char="●"/>
            </a:pPr>
            <a:r>
              <a:rPr lang="en" sz="1400"/>
              <a:t>Mortality</a:t>
            </a:r>
            <a:endParaRPr sz="1400"/>
          </a:p>
          <a:p>
            <a:pPr marL="914400" lvl="0" indent="-317500" algn="l" rtl="0">
              <a:spcBef>
                <a:spcPts val="0"/>
              </a:spcBef>
              <a:spcAft>
                <a:spcPts val="0"/>
              </a:spcAft>
              <a:buSzPts val="1400"/>
              <a:buChar char="●"/>
            </a:pPr>
            <a:r>
              <a:rPr lang="en" sz="1400"/>
              <a:t>Mental health</a:t>
            </a:r>
            <a:endParaRPr sz="1400"/>
          </a:p>
          <a:p>
            <a:pPr marL="914400" lvl="0" indent="-317500" algn="l" rtl="0">
              <a:spcBef>
                <a:spcPts val="0"/>
              </a:spcBef>
              <a:spcAft>
                <a:spcPts val="0"/>
              </a:spcAft>
              <a:buSzPts val="1400"/>
              <a:buChar char="●"/>
            </a:pPr>
            <a:r>
              <a:rPr lang="en" sz="1400"/>
              <a:t>Social &amp; Economic</a:t>
            </a:r>
            <a:endParaRPr/>
          </a:p>
          <a:p>
            <a:pPr marL="457200" lvl="0" indent="-342900" algn="l" rtl="0">
              <a:spcBef>
                <a:spcPts val="0"/>
              </a:spcBef>
              <a:spcAft>
                <a:spcPts val="0"/>
              </a:spcAft>
              <a:buSzPts val="1800"/>
              <a:buChar char="●"/>
            </a:pPr>
            <a:r>
              <a:rPr lang="en"/>
              <a:t>Risk factors</a:t>
            </a:r>
            <a:endParaRPr/>
          </a:p>
          <a:p>
            <a:pPr marL="914400" lvl="0" indent="-317500" algn="l" rtl="0">
              <a:spcBef>
                <a:spcPts val="0"/>
              </a:spcBef>
              <a:spcAft>
                <a:spcPts val="0"/>
              </a:spcAft>
              <a:buSzPts val="1400"/>
              <a:buChar char="●"/>
            </a:pPr>
            <a:r>
              <a:rPr lang="en" sz="1400"/>
              <a:t>Food, water, environment</a:t>
            </a:r>
            <a:endParaRPr sz="1400"/>
          </a:p>
          <a:p>
            <a:pPr marL="914400" lvl="0" indent="-317500" algn="l" rtl="0">
              <a:spcBef>
                <a:spcPts val="0"/>
              </a:spcBef>
              <a:spcAft>
                <a:spcPts val="0"/>
              </a:spcAft>
              <a:buSzPts val="1400"/>
              <a:buChar char="●"/>
            </a:pPr>
            <a:r>
              <a:rPr lang="en" sz="1400"/>
              <a:t>Age, sex, location, time</a:t>
            </a:r>
            <a:endParaRPr sz="1400"/>
          </a:p>
          <a:p>
            <a:pPr marL="914400" lvl="0" indent="0" algn="l" rtl="0">
              <a:spcBef>
                <a:spcPts val="0"/>
              </a:spcBef>
              <a:spcAft>
                <a:spcPts val="0"/>
              </a:spcAft>
              <a:buNone/>
            </a:pPr>
            <a:endParaRPr sz="1400"/>
          </a:p>
          <a:p>
            <a:pPr marL="914400" lvl="0" indent="0" algn="l" rtl="0">
              <a:spcBef>
                <a:spcPts val="0"/>
              </a:spcBef>
              <a:spcAft>
                <a:spcPts val="0"/>
              </a:spcAft>
              <a:buNone/>
            </a:pPr>
            <a:endParaRPr sz="1400"/>
          </a:p>
          <a:p>
            <a:pPr marL="0" lvl="0" indent="0" algn="l" rtl="0">
              <a:spcBef>
                <a:spcPts val="0"/>
              </a:spcBef>
              <a:spcAft>
                <a:spcPts val="0"/>
              </a:spcAft>
              <a:buNone/>
            </a:pPr>
            <a:endParaRPr/>
          </a:p>
          <a:p>
            <a:pPr marL="0" lvl="0" indent="457200" algn="l" rtl="0">
              <a:spcBef>
                <a:spcPts val="0"/>
              </a:spcBef>
              <a:spcAft>
                <a:spcPts val="0"/>
              </a:spcAft>
              <a:buNone/>
            </a:pPr>
            <a:endParaRPr b="1"/>
          </a:p>
        </p:txBody>
      </p:sp>
      <p:pic>
        <p:nvPicPr>
          <p:cNvPr id="170" name="Google Shape;170;p28"/>
          <p:cNvPicPr preferRelativeResize="0"/>
          <p:nvPr/>
        </p:nvPicPr>
        <p:blipFill>
          <a:blip r:embed="rId3">
            <a:alphaModFix/>
          </a:blip>
          <a:stretch>
            <a:fillRect/>
          </a:stretch>
        </p:blipFill>
        <p:spPr>
          <a:xfrm>
            <a:off x="6115376" y="3214151"/>
            <a:ext cx="2897550" cy="1788250"/>
          </a:xfrm>
          <a:prstGeom prst="rect">
            <a:avLst/>
          </a:prstGeom>
          <a:noFill/>
          <a:ln>
            <a:noFill/>
          </a:ln>
        </p:spPr>
      </p:pic>
      <p:sp>
        <p:nvSpPr>
          <p:cNvPr id="171" name="Google Shape;171;p28"/>
          <p:cNvSpPr/>
          <p:nvPr/>
        </p:nvSpPr>
        <p:spPr>
          <a:xfrm>
            <a:off x="6080200" y="4778000"/>
            <a:ext cx="2967900" cy="224400"/>
          </a:xfrm>
          <a:prstGeom prst="rect">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8"/>
          <p:cNvSpPr txBox="1"/>
          <p:nvPr/>
        </p:nvSpPr>
        <p:spPr>
          <a:xfrm>
            <a:off x="478475" y="4149200"/>
            <a:ext cx="50313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Open Sans"/>
                <a:ea typeface="Open Sans"/>
                <a:cs typeface="Open Sans"/>
                <a:sym typeface="Open Sans"/>
              </a:rPr>
              <a:t>Put the data in a database and share transparently</a:t>
            </a:r>
            <a:endParaRPr>
              <a:latin typeface="Open Sans"/>
              <a:ea typeface="Open Sans"/>
              <a:cs typeface="Open Sans"/>
              <a:sym typeface="Open Sans"/>
            </a:endParaRPr>
          </a:p>
          <a:p>
            <a:pPr marL="0" lvl="0" indent="0" algn="l" rtl="0">
              <a:spcBef>
                <a:spcPts val="0"/>
              </a:spcBef>
              <a:spcAft>
                <a:spcPts val="0"/>
              </a:spcAft>
              <a:buNone/>
            </a:pPr>
            <a:r>
              <a:rPr lang="en">
                <a:latin typeface="Open Sans"/>
                <a:ea typeface="Open Sans"/>
                <a:cs typeface="Open Sans"/>
                <a:sym typeface="Open Sans"/>
              </a:rPr>
              <a:t>This is called a </a:t>
            </a:r>
            <a:r>
              <a:rPr lang="en" b="1">
                <a:latin typeface="Open Sans"/>
                <a:ea typeface="Open Sans"/>
                <a:cs typeface="Open Sans"/>
                <a:sym typeface="Open Sans"/>
              </a:rPr>
              <a:t>TRANSPARENT</a:t>
            </a:r>
            <a:r>
              <a:rPr lang="en">
                <a:latin typeface="Open Sans"/>
                <a:ea typeface="Open Sans"/>
                <a:cs typeface="Open Sans"/>
                <a:sym typeface="Open Sans"/>
              </a:rPr>
              <a:t> </a:t>
            </a:r>
            <a:r>
              <a:rPr lang="en" b="1">
                <a:latin typeface="Open Sans"/>
                <a:ea typeface="Open Sans"/>
                <a:cs typeface="Open Sans"/>
                <a:sym typeface="Open Sans"/>
              </a:rPr>
              <a:t>DATA FRAMEWORK - It is CRITICAL</a:t>
            </a:r>
            <a:endParaRPr b="1">
              <a:latin typeface="Open Sans"/>
              <a:ea typeface="Open Sans"/>
              <a:cs typeface="Open Sans"/>
              <a:sym typeface="Open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9"/>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PIllar 2: Analyze the Data Properly</a:t>
            </a:r>
            <a:r>
              <a:rPr lang="en" sz="1500" b="0">
                <a:solidFill>
                  <a:srgbClr val="000000"/>
                </a:solidFill>
                <a:latin typeface="Calibri"/>
                <a:ea typeface="Calibri"/>
                <a:cs typeface="Calibri"/>
                <a:sym typeface="Calibri"/>
              </a:rPr>
              <a:t> </a:t>
            </a:r>
            <a:endParaRPr sz="1500" b="0">
              <a:solidFill>
                <a:srgbClr val="000000"/>
              </a:solidFill>
              <a:latin typeface="Calibri"/>
              <a:ea typeface="Calibri"/>
              <a:cs typeface="Calibri"/>
              <a:sym typeface="Calibri"/>
            </a:endParaRPr>
          </a:p>
          <a:p>
            <a:pPr marL="0" lvl="0" indent="0" algn="l" rtl="0">
              <a:spcBef>
                <a:spcPts val="0"/>
              </a:spcBef>
              <a:spcAft>
                <a:spcPts val="0"/>
              </a:spcAft>
              <a:buNone/>
            </a:pPr>
            <a:r>
              <a:rPr lang="en"/>
              <a:t> </a:t>
            </a:r>
            <a:endParaRPr/>
          </a:p>
        </p:txBody>
      </p:sp>
      <p:sp>
        <p:nvSpPr>
          <p:cNvPr id="178" name="Google Shape;178;p29"/>
          <p:cNvSpPr txBox="1">
            <a:spLocks noGrp="1"/>
          </p:cNvSpPr>
          <p:nvPr>
            <p:ph type="body" idx="1"/>
          </p:nvPr>
        </p:nvSpPr>
        <p:spPr>
          <a:xfrm>
            <a:off x="311700" y="1251400"/>
            <a:ext cx="8520600" cy="23298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Epidemic curve</a:t>
            </a:r>
            <a:endParaRPr/>
          </a:p>
          <a:p>
            <a:pPr marL="457200" lvl="0" indent="-342900" algn="l" rtl="0">
              <a:spcBef>
                <a:spcPts val="0"/>
              </a:spcBef>
              <a:spcAft>
                <a:spcPts val="0"/>
              </a:spcAft>
              <a:buSzPts val="1800"/>
              <a:buChar char="●"/>
            </a:pPr>
            <a:r>
              <a:rPr lang="en"/>
              <a:t>Attack rate tables</a:t>
            </a:r>
            <a:endParaRPr/>
          </a:p>
          <a:p>
            <a:pPr marL="457200" lvl="0" indent="-342900" algn="l" rtl="0">
              <a:spcBef>
                <a:spcPts val="0"/>
              </a:spcBef>
              <a:spcAft>
                <a:spcPts val="0"/>
              </a:spcAft>
              <a:buSzPts val="1800"/>
              <a:buChar char="●"/>
            </a:pPr>
            <a:r>
              <a:rPr lang="en"/>
              <a:t>Logistic regression for source well</a:t>
            </a:r>
            <a:endParaRPr/>
          </a:p>
          <a:p>
            <a:pPr marL="0" lvl="0" indent="0" algn="l" rtl="0">
              <a:spcBef>
                <a:spcPts val="0"/>
              </a:spcBef>
              <a:spcAft>
                <a:spcPts val="0"/>
              </a:spcAft>
              <a:buNone/>
            </a:pPr>
            <a:endParaRPr/>
          </a:p>
          <a:p>
            <a:pPr marL="0" lvl="0" indent="0" algn="l" rtl="0">
              <a:spcBef>
                <a:spcPts val="0"/>
              </a:spcBef>
              <a:spcAft>
                <a:spcPts val="0"/>
              </a:spcAft>
              <a:buNone/>
            </a:pPr>
            <a:endParaRPr>
              <a:solidFill>
                <a:srgbClr val="3366CC"/>
              </a:solidFill>
            </a:endParaRPr>
          </a:p>
          <a:p>
            <a:pPr marL="0" lvl="0" indent="457200" algn="l" rtl="0">
              <a:spcBef>
                <a:spcPts val="0"/>
              </a:spcBef>
              <a:spcAft>
                <a:spcPts val="0"/>
              </a:spcAft>
              <a:buNone/>
            </a:pPr>
            <a:endParaRPr b="1"/>
          </a:p>
          <a:p>
            <a:pPr marL="0" lvl="0" indent="457200" algn="l" rtl="0">
              <a:spcBef>
                <a:spcPts val="0"/>
              </a:spcBef>
              <a:spcAft>
                <a:spcPts val="0"/>
              </a:spcAft>
              <a:buNone/>
            </a:pPr>
            <a:endParaRPr b="1"/>
          </a:p>
          <a:p>
            <a:pPr marL="0" lvl="0" indent="457200" algn="l" rtl="0">
              <a:spcBef>
                <a:spcPts val="0"/>
              </a:spcBef>
              <a:spcAft>
                <a:spcPts val="0"/>
              </a:spcAft>
              <a:buNone/>
            </a:pPr>
            <a:endParaRPr b="1"/>
          </a:p>
        </p:txBody>
      </p:sp>
      <p:sp>
        <p:nvSpPr>
          <p:cNvPr id="179" name="Google Shape;179;p29"/>
          <p:cNvSpPr txBox="1"/>
          <p:nvPr/>
        </p:nvSpPr>
        <p:spPr>
          <a:xfrm>
            <a:off x="1039175" y="3797825"/>
            <a:ext cx="4074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FF0000"/>
                </a:solidFill>
                <a:latin typeface="Open Sans"/>
                <a:ea typeface="Open Sans"/>
                <a:cs typeface="Open Sans"/>
                <a:sym typeface="Open Sans"/>
              </a:rPr>
              <a:t>I</a:t>
            </a:r>
            <a:endParaRPr b="1">
              <a:solidFill>
                <a:srgbClr val="FF0000"/>
              </a:solidFill>
              <a:latin typeface="Open Sans"/>
              <a:ea typeface="Open Sans"/>
              <a:cs typeface="Open Sans"/>
              <a:sym typeface="Open Sans"/>
            </a:endParaRPr>
          </a:p>
        </p:txBody>
      </p:sp>
      <p:pic>
        <p:nvPicPr>
          <p:cNvPr id="180" name="Google Shape;180;p29"/>
          <p:cNvPicPr preferRelativeResize="0"/>
          <p:nvPr/>
        </p:nvPicPr>
        <p:blipFill>
          <a:blip r:embed="rId3">
            <a:alphaModFix/>
          </a:blip>
          <a:stretch>
            <a:fillRect/>
          </a:stretch>
        </p:blipFill>
        <p:spPr>
          <a:xfrm>
            <a:off x="6092838" y="3254550"/>
            <a:ext cx="2924175" cy="1714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30"/>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Spreadsheet modelling</a:t>
            </a:r>
            <a:r>
              <a:rPr lang="en" sz="1500" b="0">
                <a:solidFill>
                  <a:srgbClr val="000000"/>
                </a:solidFill>
                <a:latin typeface="Calibri"/>
                <a:ea typeface="Calibri"/>
                <a:cs typeface="Calibri"/>
                <a:sym typeface="Calibri"/>
              </a:rPr>
              <a:t> </a:t>
            </a:r>
            <a:endParaRPr sz="1500" b="0">
              <a:solidFill>
                <a:srgbClr val="000000"/>
              </a:solidFill>
              <a:latin typeface="Calibri"/>
              <a:ea typeface="Calibri"/>
              <a:cs typeface="Calibri"/>
              <a:sym typeface="Calibri"/>
            </a:endParaRPr>
          </a:p>
          <a:p>
            <a:pPr marL="0" lvl="0" indent="0" algn="l" rtl="0">
              <a:spcBef>
                <a:spcPts val="0"/>
              </a:spcBef>
              <a:spcAft>
                <a:spcPts val="0"/>
              </a:spcAft>
              <a:buNone/>
            </a:pPr>
            <a:r>
              <a:rPr lang="en"/>
              <a:t> </a:t>
            </a:r>
            <a:endParaRPr/>
          </a:p>
        </p:txBody>
      </p:sp>
      <p:sp>
        <p:nvSpPr>
          <p:cNvPr id="186" name="Google Shape;186;p30"/>
          <p:cNvSpPr txBox="1">
            <a:spLocks noGrp="1"/>
          </p:cNvSpPr>
          <p:nvPr>
            <p:ph type="body" idx="1"/>
          </p:nvPr>
        </p:nvSpPr>
        <p:spPr>
          <a:xfrm>
            <a:off x="311700" y="1109350"/>
            <a:ext cx="8520600" cy="2434200"/>
          </a:xfrm>
          <a:prstGeom prst="rect">
            <a:avLst/>
          </a:prstGeom>
        </p:spPr>
        <p:txBody>
          <a:bodyPr spcFirstLastPara="1" wrap="square" lIns="91425" tIns="91425" rIns="91425" bIns="91425" anchor="t" anchorCtr="0">
            <a:noAutofit/>
          </a:bodyPr>
          <a:lstStyle/>
          <a:p>
            <a:pPr marL="0" lvl="0" indent="457200" algn="l" rtl="0">
              <a:spcBef>
                <a:spcPts val="0"/>
              </a:spcBef>
              <a:spcAft>
                <a:spcPts val="0"/>
              </a:spcAft>
              <a:buNone/>
            </a:pPr>
            <a:endParaRPr/>
          </a:p>
          <a:p>
            <a:pPr marL="457200" lvl="0" indent="-342900" algn="l" rtl="0">
              <a:spcBef>
                <a:spcPts val="0"/>
              </a:spcBef>
              <a:spcAft>
                <a:spcPts val="0"/>
              </a:spcAft>
              <a:buSzPts val="1800"/>
              <a:buChar char="●"/>
            </a:pPr>
            <a:r>
              <a:rPr lang="en"/>
              <a:t>Note that </a:t>
            </a:r>
            <a:r>
              <a:rPr lang="en" b="1"/>
              <a:t>Spreadsheet Modeling was not used</a:t>
            </a:r>
            <a:r>
              <a:rPr lang="en"/>
              <a:t> as it is of almost no value in this context and can be very deceptive</a:t>
            </a:r>
            <a:endParaRPr/>
          </a:p>
          <a:p>
            <a:pPr marL="457200" lvl="0" indent="-342900" algn="l" rtl="0">
              <a:spcBef>
                <a:spcPts val="0"/>
              </a:spcBef>
              <a:spcAft>
                <a:spcPts val="0"/>
              </a:spcAft>
              <a:buSzPts val="1800"/>
              <a:buChar char="●"/>
            </a:pPr>
            <a:r>
              <a:rPr lang="en"/>
              <a:t>Why? </a:t>
            </a:r>
            <a:r>
              <a:rPr lang="en" b="1" i="1"/>
              <a:t>We simply don’t have effective models for this kind of situation</a:t>
            </a:r>
            <a:endParaRPr b="1" i="1"/>
          </a:p>
          <a:p>
            <a:pPr marL="457200" lvl="0" indent="-342900" algn="l" rtl="0">
              <a:spcBef>
                <a:spcPts val="0"/>
              </a:spcBef>
              <a:spcAft>
                <a:spcPts val="0"/>
              </a:spcAft>
              <a:buSzPts val="1800"/>
              <a:buChar char="●"/>
            </a:pPr>
            <a:r>
              <a:rPr lang="en" i="1"/>
              <a:t>Some situations where spreadsheet models can be effective: </a:t>
            </a:r>
            <a:endParaRPr i="1"/>
          </a:p>
          <a:p>
            <a:pPr marL="914400" lvl="1" indent="-317500" algn="l" rtl="0">
              <a:spcBef>
                <a:spcPts val="0"/>
              </a:spcBef>
              <a:spcAft>
                <a:spcPts val="0"/>
              </a:spcAft>
              <a:buSzPts val="1400"/>
              <a:buChar char="○"/>
            </a:pPr>
            <a:r>
              <a:rPr lang="en" i="1"/>
              <a:t>Hypothesis generation</a:t>
            </a:r>
            <a:endParaRPr i="1"/>
          </a:p>
          <a:p>
            <a:pPr marL="914400" lvl="1" indent="-317500" algn="l" rtl="0">
              <a:spcBef>
                <a:spcPts val="0"/>
              </a:spcBef>
              <a:spcAft>
                <a:spcPts val="0"/>
              </a:spcAft>
              <a:buSzPts val="1400"/>
              <a:buChar char="○"/>
            </a:pPr>
            <a:r>
              <a:rPr lang="en" i="1"/>
              <a:t>Situations where the models and required data exist </a:t>
            </a:r>
            <a:endParaRPr i="1"/>
          </a:p>
          <a:p>
            <a:pPr marL="914400" lvl="0" indent="0" algn="l" rtl="0">
              <a:spcBef>
                <a:spcPts val="0"/>
              </a:spcBef>
              <a:spcAft>
                <a:spcPts val="0"/>
              </a:spcAft>
              <a:buNone/>
            </a:pPr>
            <a:r>
              <a:rPr lang="en" sz="1400" i="1"/>
              <a:t>and can be </a:t>
            </a:r>
            <a:r>
              <a:rPr lang="en" sz="1400" b="1"/>
              <a:t>validated empirically</a:t>
            </a:r>
            <a:endParaRPr sz="1400" b="1"/>
          </a:p>
          <a:p>
            <a:pPr marL="914400" lvl="0" indent="0" algn="l" rtl="0">
              <a:spcBef>
                <a:spcPts val="0"/>
              </a:spcBef>
              <a:spcAft>
                <a:spcPts val="0"/>
              </a:spcAft>
              <a:buNone/>
            </a:pPr>
            <a:endParaRPr b="1" i="1"/>
          </a:p>
          <a:p>
            <a:pPr marL="0" lvl="0" indent="457200" algn="l" rtl="0">
              <a:spcBef>
                <a:spcPts val="0"/>
              </a:spcBef>
              <a:spcAft>
                <a:spcPts val="0"/>
              </a:spcAft>
              <a:buNone/>
            </a:pPr>
            <a:endParaRPr b="1"/>
          </a:p>
          <a:p>
            <a:pPr marL="0" lvl="0" indent="457200" algn="l" rtl="0">
              <a:spcBef>
                <a:spcPts val="0"/>
              </a:spcBef>
              <a:spcAft>
                <a:spcPts val="0"/>
              </a:spcAft>
              <a:buNone/>
            </a:pPr>
            <a:endParaRPr b="1"/>
          </a:p>
          <a:p>
            <a:pPr marL="0" lvl="0" indent="457200" algn="l" rtl="0">
              <a:spcBef>
                <a:spcPts val="0"/>
              </a:spcBef>
              <a:spcAft>
                <a:spcPts val="0"/>
              </a:spcAft>
              <a:buNone/>
            </a:pPr>
            <a:endParaRPr b="1"/>
          </a:p>
        </p:txBody>
      </p:sp>
      <p:pic>
        <p:nvPicPr>
          <p:cNvPr id="187" name="Google Shape;187;p30"/>
          <p:cNvPicPr preferRelativeResize="0"/>
          <p:nvPr/>
        </p:nvPicPr>
        <p:blipFill>
          <a:blip r:embed="rId3">
            <a:alphaModFix/>
          </a:blip>
          <a:stretch>
            <a:fillRect/>
          </a:stretch>
        </p:blipFill>
        <p:spPr>
          <a:xfrm>
            <a:off x="5859650" y="3387650"/>
            <a:ext cx="1790700" cy="1641225"/>
          </a:xfrm>
          <a:prstGeom prst="rect">
            <a:avLst/>
          </a:prstGeom>
          <a:noFill/>
          <a:ln>
            <a:noFill/>
          </a:ln>
        </p:spPr>
      </p:pic>
      <p:pic>
        <p:nvPicPr>
          <p:cNvPr id="188" name="Google Shape;188;p30"/>
          <p:cNvPicPr preferRelativeResize="0"/>
          <p:nvPr/>
        </p:nvPicPr>
        <p:blipFill>
          <a:blip r:embed="rId4">
            <a:alphaModFix/>
          </a:blip>
          <a:stretch>
            <a:fillRect/>
          </a:stretch>
        </p:blipFill>
        <p:spPr>
          <a:xfrm>
            <a:off x="7510222" y="3387650"/>
            <a:ext cx="1633775" cy="16412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31"/>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‘Misinformation’ during the Walkerton outbreak</a:t>
            </a:r>
            <a:endParaRPr/>
          </a:p>
        </p:txBody>
      </p:sp>
      <p:sp>
        <p:nvSpPr>
          <p:cNvPr id="194" name="Google Shape;194;p31"/>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Well managers misled Public Health about problems with Well 5</a:t>
            </a:r>
            <a:endParaRPr/>
          </a:p>
          <a:p>
            <a:pPr marL="914400" lvl="1" indent="-317500" algn="l" rtl="0">
              <a:spcBef>
                <a:spcPts val="0"/>
              </a:spcBef>
              <a:spcAft>
                <a:spcPts val="0"/>
              </a:spcAft>
              <a:buSzPts val="1400"/>
              <a:buChar char="○"/>
            </a:pPr>
            <a:r>
              <a:rPr lang="en"/>
              <a:t>Drilled in a swamp</a:t>
            </a:r>
            <a:endParaRPr/>
          </a:p>
          <a:p>
            <a:pPr marL="914400" lvl="1" indent="-317500" algn="l" rtl="0">
              <a:spcBef>
                <a:spcPts val="0"/>
              </a:spcBef>
              <a:spcAft>
                <a:spcPts val="0"/>
              </a:spcAft>
              <a:buSzPts val="1400"/>
              <a:buChar char="○"/>
            </a:pPr>
            <a:r>
              <a:rPr lang="en"/>
              <a:t>Positive tests for bacteria</a:t>
            </a:r>
            <a:endParaRPr/>
          </a:p>
          <a:p>
            <a:pPr marL="457200" lvl="0" indent="-342900" algn="l" rtl="0">
              <a:spcBef>
                <a:spcPts val="0"/>
              </a:spcBef>
              <a:spcAft>
                <a:spcPts val="0"/>
              </a:spcAft>
              <a:buSzPts val="1800"/>
              <a:buChar char="●"/>
            </a:pPr>
            <a:r>
              <a:rPr lang="en"/>
              <a:t>This was identified and rectified, including legal action</a:t>
            </a:r>
            <a:endParaRPr/>
          </a:p>
          <a:p>
            <a:pPr marL="457200" lvl="0" indent="-342900" algn="l" rtl="0">
              <a:spcBef>
                <a:spcPts val="0"/>
              </a:spcBef>
              <a:spcAft>
                <a:spcPts val="0"/>
              </a:spcAft>
              <a:buSzPts val="1800"/>
              <a:buChar char="●"/>
            </a:pPr>
            <a:r>
              <a:rPr lang="en"/>
              <a:t>Lesson: With good leadership, ‘misinformation’ can be managed </a:t>
            </a:r>
            <a:endParaRPr/>
          </a:p>
        </p:txBody>
      </p:sp>
      <p:pic>
        <p:nvPicPr>
          <p:cNvPr id="195" name="Google Shape;195;p31"/>
          <p:cNvPicPr preferRelativeResize="0"/>
          <p:nvPr/>
        </p:nvPicPr>
        <p:blipFill>
          <a:blip r:embed="rId3">
            <a:alphaModFix/>
          </a:blip>
          <a:stretch>
            <a:fillRect/>
          </a:stretch>
        </p:blipFill>
        <p:spPr>
          <a:xfrm>
            <a:off x="6326763" y="3262050"/>
            <a:ext cx="2695575" cy="1714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2"/>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Pillar 3: Interventions</a:t>
            </a:r>
            <a:r>
              <a:rPr lang="en" sz="1500" b="0">
                <a:solidFill>
                  <a:srgbClr val="000000"/>
                </a:solidFill>
                <a:latin typeface="Calibri"/>
                <a:ea typeface="Calibri"/>
                <a:cs typeface="Calibri"/>
                <a:sym typeface="Calibri"/>
              </a:rPr>
              <a:t> </a:t>
            </a:r>
            <a:endParaRPr sz="1500" b="0">
              <a:solidFill>
                <a:srgbClr val="000000"/>
              </a:solidFill>
              <a:latin typeface="Calibri"/>
              <a:ea typeface="Calibri"/>
              <a:cs typeface="Calibri"/>
              <a:sym typeface="Calibri"/>
            </a:endParaRPr>
          </a:p>
          <a:p>
            <a:pPr marL="0" lvl="0" indent="0" algn="l" rtl="0">
              <a:spcBef>
                <a:spcPts val="0"/>
              </a:spcBef>
              <a:spcAft>
                <a:spcPts val="0"/>
              </a:spcAft>
              <a:buNone/>
            </a:pPr>
            <a:r>
              <a:rPr lang="en"/>
              <a:t> </a:t>
            </a:r>
            <a:endParaRPr/>
          </a:p>
        </p:txBody>
      </p:sp>
      <p:sp>
        <p:nvSpPr>
          <p:cNvPr id="201" name="Google Shape;201;p32"/>
          <p:cNvSpPr txBox="1">
            <a:spLocks noGrp="1"/>
          </p:cNvSpPr>
          <p:nvPr>
            <p:ph type="body" idx="1"/>
          </p:nvPr>
        </p:nvSpPr>
        <p:spPr>
          <a:xfrm>
            <a:off x="311700" y="1109350"/>
            <a:ext cx="8520600" cy="2434200"/>
          </a:xfrm>
          <a:prstGeom prst="rect">
            <a:avLst/>
          </a:prstGeom>
        </p:spPr>
        <p:txBody>
          <a:bodyPr spcFirstLastPara="1" wrap="square" lIns="91425" tIns="91425" rIns="91425" bIns="91425" anchor="t" anchorCtr="0">
            <a:noAutofit/>
          </a:bodyPr>
          <a:lstStyle/>
          <a:p>
            <a:pPr marL="0" lvl="0" indent="457200" algn="l" rtl="0">
              <a:spcBef>
                <a:spcPts val="0"/>
              </a:spcBef>
              <a:spcAft>
                <a:spcPts val="0"/>
              </a:spcAft>
              <a:buNone/>
            </a:pPr>
            <a:endParaRPr/>
          </a:p>
          <a:p>
            <a:pPr marL="457200" lvl="0" indent="-342900" algn="l" rtl="0">
              <a:spcBef>
                <a:spcPts val="0"/>
              </a:spcBef>
              <a:spcAft>
                <a:spcPts val="0"/>
              </a:spcAft>
              <a:buSzPts val="1800"/>
              <a:buChar char="●"/>
            </a:pPr>
            <a:r>
              <a:rPr lang="en"/>
              <a:t>Are based  on transparent discussion of PIllar 2 </a:t>
            </a:r>
            <a:endParaRPr/>
          </a:p>
          <a:p>
            <a:pPr marL="914400" lvl="1" indent="-317500" algn="l" rtl="0">
              <a:spcBef>
                <a:spcPts val="0"/>
              </a:spcBef>
              <a:spcAft>
                <a:spcPts val="0"/>
              </a:spcAft>
              <a:buSzPts val="1400"/>
              <a:buChar char="○"/>
            </a:pPr>
            <a:r>
              <a:rPr lang="en"/>
              <a:t>Literature</a:t>
            </a:r>
            <a:endParaRPr/>
          </a:p>
          <a:p>
            <a:pPr marL="914400" lvl="1" indent="-317500" algn="l" rtl="0">
              <a:spcBef>
                <a:spcPts val="0"/>
              </a:spcBef>
              <a:spcAft>
                <a:spcPts val="0"/>
              </a:spcAft>
              <a:buSzPts val="1400"/>
              <a:buChar char="○"/>
            </a:pPr>
            <a:r>
              <a:rPr lang="en"/>
              <a:t>Expert opinion</a:t>
            </a:r>
            <a:endParaRPr/>
          </a:p>
          <a:p>
            <a:pPr marL="914400" lvl="1" indent="-317500" algn="l" rtl="0">
              <a:spcBef>
                <a:spcPts val="0"/>
              </a:spcBef>
              <a:spcAft>
                <a:spcPts val="0"/>
              </a:spcAft>
              <a:buSzPts val="1400"/>
              <a:buChar char="○"/>
            </a:pPr>
            <a:r>
              <a:rPr lang="en"/>
              <a:t>Empirical data </a:t>
            </a:r>
            <a:endParaRPr/>
          </a:p>
          <a:p>
            <a:pPr marL="457200" lvl="0" indent="-342900" algn="l" rtl="0">
              <a:spcBef>
                <a:spcPts val="0"/>
              </a:spcBef>
              <a:spcAft>
                <a:spcPts val="0"/>
              </a:spcAft>
              <a:buSzPts val="1800"/>
              <a:buChar char="●"/>
            </a:pPr>
            <a:r>
              <a:rPr lang="en"/>
              <a:t>Under guidance of Pillar 1</a:t>
            </a:r>
            <a:endParaRPr/>
          </a:p>
          <a:p>
            <a:pPr marL="914400" lvl="1" indent="-317500" algn="l" rtl="0">
              <a:spcBef>
                <a:spcPts val="0"/>
              </a:spcBef>
              <a:spcAft>
                <a:spcPts val="0"/>
              </a:spcAft>
              <a:buSzPts val="1400"/>
              <a:buChar char="○"/>
            </a:pPr>
            <a:r>
              <a:rPr lang="en"/>
              <a:t>Inclusive, transparent, collaborative leadership team</a:t>
            </a:r>
            <a:endParaRPr/>
          </a:p>
          <a:p>
            <a:pPr marL="457200" lvl="0" indent="-342900" algn="l" rtl="0">
              <a:spcBef>
                <a:spcPts val="0"/>
              </a:spcBef>
              <a:spcAft>
                <a:spcPts val="0"/>
              </a:spcAft>
              <a:buSzPts val="1800"/>
              <a:buChar char="●"/>
            </a:pPr>
            <a:r>
              <a:rPr lang="en" b="1"/>
              <a:t>Not Through Decision-Based Evidence making </a:t>
            </a:r>
            <a:endParaRPr b="1"/>
          </a:p>
          <a:p>
            <a:pPr marL="0" lvl="0" indent="457200" algn="l" rtl="0">
              <a:spcBef>
                <a:spcPts val="0"/>
              </a:spcBef>
              <a:spcAft>
                <a:spcPts val="0"/>
              </a:spcAft>
              <a:buNone/>
            </a:pPr>
            <a:r>
              <a:rPr lang="en" sz="1600"/>
              <a:t>i.e. assembling evidence to support a policy decision</a:t>
            </a:r>
            <a:endParaRPr sz="1600"/>
          </a:p>
          <a:p>
            <a:pPr marL="914400" lvl="0" indent="0" algn="l" rtl="0">
              <a:spcBef>
                <a:spcPts val="0"/>
              </a:spcBef>
              <a:spcAft>
                <a:spcPts val="0"/>
              </a:spcAft>
              <a:buNone/>
            </a:pPr>
            <a:endParaRPr b="1" i="1"/>
          </a:p>
          <a:p>
            <a:pPr marL="0" lvl="0" indent="457200" algn="l" rtl="0">
              <a:spcBef>
                <a:spcPts val="0"/>
              </a:spcBef>
              <a:spcAft>
                <a:spcPts val="0"/>
              </a:spcAft>
              <a:buNone/>
            </a:pPr>
            <a:endParaRPr b="1"/>
          </a:p>
          <a:p>
            <a:pPr marL="0" lvl="0" indent="457200" algn="l" rtl="0">
              <a:spcBef>
                <a:spcPts val="0"/>
              </a:spcBef>
              <a:spcAft>
                <a:spcPts val="0"/>
              </a:spcAft>
              <a:buNone/>
            </a:pPr>
            <a:endParaRPr b="1"/>
          </a:p>
          <a:p>
            <a:pPr marL="0" lvl="0" indent="457200" algn="l" rtl="0">
              <a:spcBef>
                <a:spcPts val="0"/>
              </a:spcBef>
              <a:spcAft>
                <a:spcPts val="0"/>
              </a:spcAft>
              <a:buNone/>
            </a:pPr>
            <a:endParaRPr b="1"/>
          </a:p>
        </p:txBody>
      </p:sp>
      <p:pic>
        <p:nvPicPr>
          <p:cNvPr id="202" name="Google Shape;202;p32"/>
          <p:cNvPicPr preferRelativeResize="0"/>
          <p:nvPr/>
        </p:nvPicPr>
        <p:blipFill>
          <a:blip r:embed="rId3">
            <a:alphaModFix/>
          </a:blip>
          <a:stretch>
            <a:fillRect/>
          </a:stretch>
        </p:blipFill>
        <p:spPr>
          <a:xfrm>
            <a:off x="6912388" y="3264925"/>
            <a:ext cx="2143125" cy="1714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5"/>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1"/>
              </a:buClr>
              <a:buSzPts val="3600"/>
              <a:buFont typeface="PT Sans Narrow"/>
              <a:buNone/>
            </a:pPr>
            <a:r>
              <a:rPr lang="en" sz="3600" b="1" i="0" u="none" strike="noStrike" cap="none">
                <a:solidFill>
                  <a:schemeClr val="accent1"/>
                </a:solidFill>
                <a:latin typeface="PT Sans Narrow"/>
                <a:ea typeface="PT Sans Narrow"/>
                <a:cs typeface="PT Sans Narrow"/>
                <a:sym typeface="PT Sans Narrow"/>
              </a:rPr>
              <a:t>About Novometrix Research Inc.</a:t>
            </a:r>
            <a:endParaRPr sz="3600" b="1" i="0" u="none" strike="noStrike" cap="none">
              <a:solidFill>
                <a:schemeClr val="accent1"/>
              </a:solidFill>
              <a:latin typeface="PT Sans Narrow"/>
              <a:ea typeface="PT Sans Narrow"/>
              <a:cs typeface="PT Sans Narrow"/>
              <a:sym typeface="PT Sans Narrow"/>
            </a:endParaRPr>
          </a:p>
        </p:txBody>
      </p:sp>
      <p:sp>
        <p:nvSpPr>
          <p:cNvPr id="80" name="Google Shape;80;p15"/>
          <p:cNvSpPr txBox="1">
            <a:spLocks noGrp="1"/>
          </p:cNvSpPr>
          <p:nvPr>
            <p:ph type="body" idx="1"/>
          </p:nvPr>
        </p:nvSpPr>
        <p:spPr>
          <a:xfrm>
            <a:off x="311700" y="1266325"/>
            <a:ext cx="5727300" cy="1205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sz="2400">
              <a:solidFill>
                <a:srgbClr val="365F91"/>
              </a:solidFill>
            </a:endParaRPr>
          </a:p>
          <a:p>
            <a:pPr marL="0" marR="0" lvl="0" indent="0" algn="l" rtl="0">
              <a:lnSpc>
                <a:spcPct val="100000"/>
              </a:lnSpc>
              <a:spcBef>
                <a:spcPts val="0"/>
              </a:spcBef>
              <a:spcAft>
                <a:spcPts val="0"/>
              </a:spcAft>
              <a:buNone/>
            </a:pPr>
            <a:r>
              <a:rPr lang="en" sz="2400">
                <a:solidFill>
                  <a:srgbClr val="365F91"/>
                </a:solidFill>
              </a:rPr>
              <a:t>We align networks for solutions to </a:t>
            </a:r>
            <a:endParaRPr sz="2400">
              <a:solidFill>
                <a:srgbClr val="365F91"/>
              </a:solidFill>
            </a:endParaRPr>
          </a:p>
          <a:p>
            <a:pPr marL="0" marR="0" lvl="0" indent="0" algn="l" rtl="0">
              <a:lnSpc>
                <a:spcPct val="100000"/>
              </a:lnSpc>
              <a:spcBef>
                <a:spcPts val="0"/>
              </a:spcBef>
              <a:spcAft>
                <a:spcPts val="0"/>
              </a:spcAft>
              <a:buNone/>
            </a:pPr>
            <a:r>
              <a:rPr lang="en" sz="2400">
                <a:solidFill>
                  <a:srgbClr val="365F91"/>
                </a:solidFill>
              </a:rPr>
              <a:t>complex problems</a:t>
            </a:r>
            <a:endParaRPr sz="1800" b="0" i="0" u="none" strike="noStrike" cap="none">
              <a:solidFill>
                <a:schemeClr val="dk2"/>
              </a:solidFill>
              <a:latin typeface="PT Sans Narrow"/>
              <a:ea typeface="PT Sans Narrow"/>
              <a:cs typeface="PT Sans Narrow"/>
              <a:sym typeface="PT Sans Narrow"/>
            </a:endParaRPr>
          </a:p>
        </p:txBody>
      </p:sp>
      <p:pic>
        <p:nvPicPr>
          <p:cNvPr id="81" name="Google Shape;81;p15"/>
          <p:cNvPicPr preferRelativeResize="0"/>
          <p:nvPr/>
        </p:nvPicPr>
        <p:blipFill rotWithShape="1">
          <a:blip r:embed="rId3">
            <a:alphaModFix/>
          </a:blip>
          <a:srcRect/>
          <a:stretch/>
        </p:blipFill>
        <p:spPr>
          <a:xfrm>
            <a:off x="6830875" y="2405025"/>
            <a:ext cx="1956275" cy="1960524"/>
          </a:xfrm>
          <a:prstGeom prst="rect">
            <a:avLst/>
          </a:prstGeom>
          <a:noFill/>
          <a:ln>
            <a:noFill/>
          </a:ln>
        </p:spPr>
      </p:pic>
      <p:pic>
        <p:nvPicPr>
          <p:cNvPr id="82" name="Google Shape;82;p15"/>
          <p:cNvPicPr preferRelativeResize="0"/>
          <p:nvPr/>
        </p:nvPicPr>
        <p:blipFill rotWithShape="1">
          <a:blip r:embed="rId4">
            <a:alphaModFix/>
          </a:blip>
          <a:srcRect/>
          <a:stretch/>
        </p:blipFill>
        <p:spPr>
          <a:xfrm>
            <a:off x="10876547" y="2308075"/>
            <a:ext cx="609600" cy="609600"/>
          </a:xfrm>
          <a:prstGeom prst="rect">
            <a:avLst/>
          </a:prstGeom>
          <a:noFill/>
          <a:ln>
            <a:noFill/>
          </a:ln>
        </p:spPr>
      </p:pic>
      <p:sp>
        <p:nvSpPr>
          <p:cNvPr id="83" name="Google Shape;83;p15"/>
          <p:cNvSpPr txBox="1"/>
          <p:nvPr/>
        </p:nvSpPr>
        <p:spPr>
          <a:xfrm>
            <a:off x="407025" y="2695588"/>
            <a:ext cx="5802300" cy="1379400"/>
          </a:xfrm>
          <a:prstGeom prst="rect">
            <a:avLst/>
          </a:prstGeom>
          <a:noFill/>
          <a:ln>
            <a:noFill/>
          </a:ln>
        </p:spPr>
        <p:txBody>
          <a:bodyPr spcFirstLastPara="1" wrap="square" lIns="91425" tIns="91425" rIns="91425" bIns="91425" anchor="t" anchorCtr="0">
            <a:spAutoFit/>
          </a:bodyPr>
          <a:lstStyle/>
          <a:p>
            <a:pPr marL="0" lvl="0" indent="0" algn="l" rtl="0">
              <a:spcBef>
                <a:spcPts val="2326"/>
              </a:spcBef>
              <a:spcAft>
                <a:spcPts val="0"/>
              </a:spcAft>
              <a:buNone/>
            </a:pPr>
            <a:r>
              <a:rPr lang="en">
                <a:solidFill>
                  <a:srgbClr val="365F91"/>
                </a:solidFill>
                <a:latin typeface="Open Sans"/>
                <a:ea typeface="Open Sans"/>
                <a:cs typeface="Open Sans"/>
                <a:sym typeface="Open Sans"/>
              </a:rPr>
              <a:t>Jeff Wilson (President)</a:t>
            </a:r>
            <a:endParaRPr>
              <a:solidFill>
                <a:srgbClr val="365F91"/>
              </a:solidFill>
              <a:latin typeface="Open Sans"/>
              <a:ea typeface="Open Sans"/>
              <a:cs typeface="Open Sans"/>
              <a:sym typeface="Open Sans"/>
            </a:endParaRPr>
          </a:p>
          <a:p>
            <a:pPr marL="457200" lvl="0" indent="-317500" algn="l" rtl="0">
              <a:spcBef>
                <a:spcPts val="2326"/>
              </a:spcBef>
              <a:spcAft>
                <a:spcPts val="0"/>
              </a:spcAft>
              <a:buClr>
                <a:srgbClr val="365F91"/>
              </a:buClr>
              <a:buSzPts val="1400"/>
              <a:buFont typeface="Open Sans"/>
              <a:buChar char="●"/>
            </a:pPr>
            <a:r>
              <a:rPr lang="en">
                <a:solidFill>
                  <a:srgbClr val="365F91"/>
                </a:solidFill>
                <a:latin typeface="Open Sans"/>
                <a:ea typeface="Open Sans"/>
                <a:cs typeface="Open Sans"/>
                <a:sym typeface="Open Sans"/>
              </a:rPr>
              <a:t>DVM, DVSc, PhD (Epidemiology) </a:t>
            </a:r>
            <a:endParaRPr>
              <a:solidFill>
                <a:srgbClr val="365F91"/>
              </a:solidFill>
              <a:latin typeface="Open Sans"/>
              <a:ea typeface="Open Sans"/>
              <a:cs typeface="Open Sans"/>
              <a:sym typeface="Open Sans"/>
            </a:endParaRPr>
          </a:p>
          <a:p>
            <a:pPr marL="457200" marR="630699" lvl="0" indent="-317500" algn="l" rtl="0">
              <a:lnSpc>
                <a:spcPct val="116025"/>
              </a:lnSpc>
              <a:spcBef>
                <a:spcPts val="0"/>
              </a:spcBef>
              <a:spcAft>
                <a:spcPts val="0"/>
              </a:spcAft>
              <a:buClr>
                <a:srgbClr val="365F91"/>
              </a:buClr>
              <a:buSzPts val="1400"/>
              <a:buFont typeface="Open Sans"/>
              <a:buChar char="●"/>
            </a:pPr>
            <a:r>
              <a:rPr lang="en">
                <a:solidFill>
                  <a:srgbClr val="365F91"/>
                </a:solidFill>
                <a:latin typeface="Open Sans"/>
                <a:ea typeface="Open Sans"/>
                <a:cs typeface="Open Sans"/>
                <a:sym typeface="Open Sans"/>
              </a:rPr>
              <a:t>Professor, U of G Cross-appointed to PHAC, 18 years </a:t>
            </a:r>
            <a:endParaRPr>
              <a:solidFill>
                <a:srgbClr val="365F91"/>
              </a:solidFill>
              <a:latin typeface="Open Sans"/>
              <a:ea typeface="Open Sans"/>
              <a:cs typeface="Open Sans"/>
              <a:sym typeface="Open Sans"/>
            </a:endParaRPr>
          </a:p>
          <a:p>
            <a:pPr marL="457200" lvl="0" indent="-317500" algn="l" rtl="0">
              <a:spcBef>
                <a:spcPts val="0"/>
              </a:spcBef>
              <a:spcAft>
                <a:spcPts val="0"/>
              </a:spcAft>
              <a:buClr>
                <a:srgbClr val="365F91"/>
              </a:buClr>
              <a:buSzPts val="1400"/>
              <a:buFont typeface="Open Sans"/>
              <a:buChar char="●"/>
            </a:pPr>
            <a:r>
              <a:rPr lang="en">
                <a:solidFill>
                  <a:srgbClr val="365F91"/>
                </a:solidFill>
                <a:latin typeface="Open Sans"/>
                <a:ea typeface="Open Sans"/>
                <a:cs typeface="Open Sans"/>
                <a:sym typeface="Open Sans"/>
              </a:rPr>
              <a:t>PHAC epidemiology lead including Walkerton</a:t>
            </a:r>
            <a:r>
              <a:rPr lang="en">
                <a:solidFill>
                  <a:srgbClr val="365F91"/>
                </a:solidFill>
                <a:highlight>
                  <a:schemeClr val="lt1"/>
                </a:highlight>
                <a:latin typeface="Open Sans"/>
                <a:ea typeface="Open Sans"/>
                <a:cs typeface="Open Sans"/>
                <a:sym typeface="Open Sans"/>
              </a:rPr>
              <a:t> Water Crisis</a:t>
            </a:r>
            <a:endParaRPr sz="700">
              <a:latin typeface="Open Sans"/>
              <a:ea typeface="Open Sans"/>
              <a:cs typeface="Open Sans"/>
              <a:sym typeface="Open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3"/>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PIllar 3: Interventions</a:t>
            </a:r>
            <a:r>
              <a:rPr lang="en" sz="1500" b="0">
                <a:solidFill>
                  <a:srgbClr val="000000"/>
                </a:solidFill>
                <a:latin typeface="Calibri"/>
                <a:ea typeface="Calibri"/>
                <a:cs typeface="Calibri"/>
                <a:sym typeface="Calibri"/>
              </a:rPr>
              <a:t> </a:t>
            </a:r>
            <a:endParaRPr sz="1500" b="0">
              <a:solidFill>
                <a:srgbClr val="000000"/>
              </a:solidFill>
              <a:latin typeface="Calibri"/>
              <a:ea typeface="Calibri"/>
              <a:cs typeface="Calibri"/>
              <a:sym typeface="Calibri"/>
            </a:endParaRPr>
          </a:p>
          <a:p>
            <a:pPr marL="0" lvl="0" indent="0" algn="l" rtl="0">
              <a:spcBef>
                <a:spcPts val="0"/>
              </a:spcBef>
              <a:spcAft>
                <a:spcPts val="0"/>
              </a:spcAft>
              <a:buNone/>
            </a:pPr>
            <a:r>
              <a:rPr lang="en"/>
              <a:t> </a:t>
            </a:r>
            <a:endParaRPr/>
          </a:p>
        </p:txBody>
      </p:sp>
      <p:sp>
        <p:nvSpPr>
          <p:cNvPr id="208" name="Google Shape;208;p33"/>
          <p:cNvSpPr txBox="1">
            <a:spLocks noGrp="1"/>
          </p:cNvSpPr>
          <p:nvPr>
            <p:ph type="body" idx="1"/>
          </p:nvPr>
        </p:nvSpPr>
        <p:spPr>
          <a:xfrm>
            <a:off x="311700" y="1109350"/>
            <a:ext cx="8520600" cy="2434200"/>
          </a:xfrm>
          <a:prstGeom prst="rect">
            <a:avLst/>
          </a:prstGeom>
        </p:spPr>
        <p:txBody>
          <a:bodyPr spcFirstLastPara="1" wrap="square" lIns="91425" tIns="91425" rIns="91425" bIns="91425" anchor="t" anchorCtr="0">
            <a:noAutofit/>
          </a:bodyPr>
          <a:lstStyle/>
          <a:p>
            <a:pPr marL="0" lvl="0" indent="457200" algn="l" rtl="0">
              <a:spcBef>
                <a:spcPts val="0"/>
              </a:spcBef>
              <a:spcAft>
                <a:spcPts val="0"/>
              </a:spcAft>
              <a:buNone/>
            </a:pPr>
            <a:endParaRPr/>
          </a:p>
          <a:p>
            <a:pPr marL="457200" lvl="0" indent="-342900" algn="l" rtl="0">
              <a:spcBef>
                <a:spcPts val="0"/>
              </a:spcBef>
              <a:spcAft>
                <a:spcPts val="0"/>
              </a:spcAft>
              <a:buSzPts val="1800"/>
              <a:buChar char="●"/>
            </a:pPr>
            <a:r>
              <a:rPr lang="en"/>
              <a:t>Find the source </a:t>
            </a:r>
            <a:endParaRPr/>
          </a:p>
          <a:p>
            <a:pPr marL="457200" lvl="0" indent="-342900" algn="l" rtl="0">
              <a:spcBef>
                <a:spcPts val="0"/>
              </a:spcBef>
              <a:spcAft>
                <a:spcPts val="0"/>
              </a:spcAft>
              <a:buSzPts val="1800"/>
              <a:buChar char="●"/>
            </a:pPr>
            <a:r>
              <a:rPr lang="en"/>
              <a:t>Boil water advisory</a:t>
            </a:r>
            <a:endParaRPr/>
          </a:p>
          <a:p>
            <a:pPr marL="457200" lvl="0" indent="-342900" algn="l" rtl="0">
              <a:spcBef>
                <a:spcPts val="0"/>
              </a:spcBef>
              <a:spcAft>
                <a:spcPts val="0"/>
              </a:spcAft>
              <a:buSzPts val="1800"/>
              <a:buChar char="●"/>
            </a:pPr>
            <a:r>
              <a:rPr lang="en"/>
              <a:t>Find sick people and treat them</a:t>
            </a:r>
            <a:endParaRPr/>
          </a:p>
          <a:p>
            <a:pPr marL="457200" lvl="0" indent="-342900" algn="l" rtl="0">
              <a:spcBef>
                <a:spcPts val="0"/>
              </a:spcBef>
              <a:spcAft>
                <a:spcPts val="0"/>
              </a:spcAft>
              <a:buSzPts val="1800"/>
              <a:buChar char="●"/>
            </a:pPr>
            <a:r>
              <a:rPr lang="en"/>
              <a:t>Find the offending well</a:t>
            </a:r>
            <a:endParaRPr/>
          </a:p>
          <a:p>
            <a:pPr marL="457200" lvl="0" indent="-342900" algn="l" rtl="0">
              <a:spcBef>
                <a:spcPts val="0"/>
              </a:spcBef>
              <a:spcAft>
                <a:spcPts val="0"/>
              </a:spcAft>
              <a:buSzPts val="1800"/>
              <a:buChar char="●"/>
            </a:pPr>
            <a:r>
              <a:rPr lang="en"/>
              <a:t>Shut it down</a:t>
            </a:r>
            <a:endParaRPr/>
          </a:p>
          <a:p>
            <a:pPr marL="457200" lvl="0" indent="-342900" algn="l" rtl="0">
              <a:spcBef>
                <a:spcPts val="0"/>
              </a:spcBef>
              <a:spcAft>
                <a:spcPts val="0"/>
              </a:spcAft>
              <a:buSzPts val="1800"/>
              <a:buChar char="●"/>
            </a:pPr>
            <a:r>
              <a:rPr lang="en"/>
              <a:t>Lessons learned and provincial small water systems </a:t>
            </a:r>
            <a:endParaRPr/>
          </a:p>
          <a:p>
            <a:pPr marL="457200" lvl="0" indent="0" algn="l" rtl="0">
              <a:spcBef>
                <a:spcPts val="0"/>
              </a:spcBef>
              <a:spcAft>
                <a:spcPts val="0"/>
              </a:spcAft>
              <a:buNone/>
            </a:pPr>
            <a:r>
              <a:rPr lang="en"/>
              <a:t>evaluation and remediation</a:t>
            </a:r>
            <a:r>
              <a:rPr lang="en" b="1"/>
              <a:t> </a:t>
            </a:r>
            <a:endParaRPr b="1"/>
          </a:p>
          <a:p>
            <a:pPr marL="914400" lvl="0" indent="0" algn="l" rtl="0">
              <a:spcBef>
                <a:spcPts val="0"/>
              </a:spcBef>
              <a:spcAft>
                <a:spcPts val="0"/>
              </a:spcAft>
              <a:buNone/>
            </a:pPr>
            <a:endParaRPr b="1" i="1"/>
          </a:p>
          <a:p>
            <a:pPr marL="0" lvl="0" indent="457200" algn="l" rtl="0">
              <a:spcBef>
                <a:spcPts val="0"/>
              </a:spcBef>
              <a:spcAft>
                <a:spcPts val="0"/>
              </a:spcAft>
              <a:buNone/>
            </a:pPr>
            <a:endParaRPr b="1"/>
          </a:p>
          <a:p>
            <a:pPr marL="0" lvl="0" indent="457200" algn="l" rtl="0">
              <a:spcBef>
                <a:spcPts val="0"/>
              </a:spcBef>
              <a:spcAft>
                <a:spcPts val="0"/>
              </a:spcAft>
              <a:buNone/>
            </a:pPr>
            <a:endParaRPr b="1"/>
          </a:p>
          <a:p>
            <a:pPr marL="0" lvl="0" indent="457200" algn="l" rtl="0">
              <a:spcBef>
                <a:spcPts val="0"/>
              </a:spcBef>
              <a:spcAft>
                <a:spcPts val="0"/>
              </a:spcAft>
              <a:buNone/>
            </a:pPr>
            <a:endParaRPr b="1"/>
          </a:p>
        </p:txBody>
      </p:sp>
      <p:pic>
        <p:nvPicPr>
          <p:cNvPr id="209" name="Google Shape;209;p33"/>
          <p:cNvPicPr preferRelativeResize="0"/>
          <p:nvPr/>
        </p:nvPicPr>
        <p:blipFill>
          <a:blip r:embed="rId3">
            <a:alphaModFix/>
          </a:blip>
          <a:stretch>
            <a:fillRect/>
          </a:stretch>
        </p:blipFill>
        <p:spPr>
          <a:xfrm>
            <a:off x="6534025" y="3048975"/>
            <a:ext cx="2561000" cy="19207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PIllar 4: Communications</a:t>
            </a:r>
            <a:r>
              <a:rPr lang="en" sz="1500" b="0">
                <a:solidFill>
                  <a:srgbClr val="000000"/>
                </a:solidFill>
                <a:latin typeface="Calibri"/>
                <a:ea typeface="Calibri"/>
                <a:cs typeface="Calibri"/>
                <a:sym typeface="Calibri"/>
              </a:rPr>
              <a:t> </a:t>
            </a:r>
            <a:endParaRPr sz="1500" b="0">
              <a:solidFill>
                <a:srgbClr val="000000"/>
              </a:solidFill>
              <a:latin typeface="Calibri"/>
              <a:ea typeface="Calibri"/>
              <a:cs typeface="Calibri"/>
              <a:sym typeface="Calibri"/>
            </a:endParaRPr>
          </a:p>
          <a:p>
            <a:pPr marL="0" lvl="0" indent="0" algn="l" rtl="0">
              <a:spcBef>
                <a:spcPts val="0"/>
              </a:spcBef>
              <a:spcAft>
                <a:spcPts val="0"/>
              </a:spcAft>
              <a:buNone/>
            </a:pPr>
            <a:r>
              <a:rPr lang="en"/>
              <a:t> </a:t>
            </a:r>
            <a:endParaRPr/>
          </a:p>
        </p:txBody>
      </p:sp>
      <p:sp>
        <p:nvSpPr>
          <p:cNvPr id="215" name="Google Shape;215;p34"/>
          <p:cNvSpPr txBox="1">
            <a:spLocks noGrp="1"/>
          </p:cNvSpPr>
          <p:nvPr>
            <p:ph type="body" idx="1"/>
          </p:nvPr>
        </p:nvSpPr>
        <p:spPr>
          <a:xfrm>
            <a:off x="311700" y="1109350"/>
            <a:ext cx="8520600" cy="2434200"/>
          </a:xfrm>
          <a:prstGeom prst="rect">
            <a:avLst/>
          </a:prstGeom>
        </p:spPr>
        <p:txBody>
          <a:bodyPr spcFirstLastPara="1" wrap="square" lIns="91425" tIns="91425" rIns="91425" bIns="91425" anchor="t" anchorCtr="0">
            <a:noAutofit/>
          </a:bodyPr>
          <a:lstStyle/>
          <a:p>
            <a:pPr marL="457200" lvl="0" indent="-323850" algn="l" rtl="0">
              <a:lnSpc>
                <a:spcPct val="100000"/>
              </a:lnSpc>
              <a:spcBef>
                <a:spcPts val="0"/>
              </a:spcBef>
              <a:spcAft>
                <a:spcPts val="0"/>
              </a:spcAft>
              <a:buClr>
                <a:srgbClr val="000000"/>
              </a:buClr>
              <a:buSzPts val="1500"/>
              <a:buFont typeface="Calibri"/>
              <a:buChar char="●"/>
            </a:pPr>
            <a:r>
              <a:rPr lang="en" sz="1500">
                <a:solidFill>
                  <a:srgbClr val="000000"/>
                </a:solidFill>
                <a:latin typeface="Calibri"/>
                <a:ea typeface="Calibri"/>
                <a:cs typeface="Calibri"/>
                <a:sym typeface="Calibri"/>
              </a:rPr>
              <a:t>What: </a:t>
            </a:r>
            <a:endParaRPr sz="1500">
              <a:solidFill>
                <a:srgbClr val="000000"/>
              </a:solidFill>
              <a:latin typeface="Calibri"/>
              <a:ea typeface="Calibri"/>
              <a:cs typeface="Calibri"/>
              <a:sym typeface="Calibri"/>
            </a:endParaRPr>
          </a:p>
          <a:p>
            <a:pPr marL="914400" lvl="1" indent="-323850" algn="l" rtl="0">
              <a:lnSpc>
                <a:spcPct val="100000"/>
              </a:lnSpc>
              <a:spcBef>
                <a:spcPts val="0"/>
              </a:spcBef>
              <a:spcAft>
                <a:spcPts val="0"/>
              </a:spcAft>
              <a:buClr>
                <a:srgbClr val="000000"/>
              </a:buClr>
              <a:buSzPts val="1500"/>
              <a:buFont typeface="Calibri"/>
              <a:buChar char="○"/>
            </a:pPr>
            <a:r>
              <a:rPr lang="en" sz="1500">
                <a:solidFill>
                  <a:srgbClr val="000000"/>
                </a:solidFill>
                <a:latin typeface="Calibri"/>
                <a:ea typeface="Calibri"/>
                <a:cs typeface="Calibri"/>
                <a:sym typeface="Calibri"/>
              </a:rPr>
              <a:t>Complete</a:t>
            </a:r>
            <a:endParaRPr sz="1500">
              <a:solidFill>
                <a:srgbClr val="000000"/>
              </a:solidFill>
              <a:latin typeface="Calibri"/>
              <a:ea typeface="Calibri"/>
              <a:cs typeface="Calibri"/>
              <a:sym typeface="Calibri"/>
            </a:endParaRPr>
          </a:p>
          <a:p>
            <a:pPr marL="914400" lvl="1" indent="-323850" algn="l" rtl="0">
              <a:lnSpc>
                <a:spcPct val="100000"/>
              </a:lnSpc>
              <a:spcBef>
                <a:spcPts val="0"/>
              </a:spcBef>
              <a:spcAft>
                <a:spcPts val="0"/>
              </a:spcAft>
              <a:buClr>
                <a:srgbClr val="000000"/>
              </a:buClr>
              <a:buSzPts val="1500"/>
              <a:buFont typeface="Calibri"/>
              <a:buChar char="○"/>
            </a:pPr>
            <a:r>
              <a:rPr lang="en" sz="1500">
                <a:solidFill>
                  <a:srgbClr val="000000"/>
                </a:solidFill>
                <a:latin typeface="Calibri"/>
                <a:ea typeface="Calibri"/>
                <a:cs typeface="Calibri"/>
                <a:sym typeface="Calibri"/>
              </a:rPr>
              <a:t>Correct</a:t>
            </a:r>
            <a:endParaRPr sz="1500">
              <a:solidFill>
                <a:srgbClr val="000000"/>
              </a:solidFill>
              <a:latin typeface="Calibri"/>
              <a:ea typeface="Calibri"/>
              <a:cs typeface="Calibri"/>
              <a:sym typeface="Calibri"/>
            </a:endParaRPr>
          </a:p>
          <a:p>
            <a:pPr marL="914400" lvl="1" indent="-323850" algn="l" rtl="0">
              <a:lnSpc>
                <a:spcPct val="100000"/>
              </a:lnSpc>
              <a:spcBef>
                <a:spcPts val="0"/>
              </a:spcBef>
              <a:spcAft>
                <a:spcPts val="0"/>
              </a:spcAft>
              <a:buClr>
                <a:srgbClr val="000000"/>
              </a:buClr>
              <a:buSzPts val="1500"/>
              <a:buFont typeface="Calibri"/>
              <a:buChar char="○"/>
            </a:pPr>
            <a:r>
              <a:rPr lang="en" sz="1500">
                <a:solidFill>
                  <a:srgbClr val="000000"/>
                </a:solidFill>
                <a:latin typeface="Calibri"/>
                <a:ea typeface="Calibri"/>
                <a:cs typeface="Calibri"/>
                <a:sym typeface="Calibri"/>
              </a:rPr>
              <a:t>Transparent </a:t>
            </a:r>
            <a:endParaRPr sz="1500">
              <a:solidFill>
                <a:srgbClr val="000000"/>
              </a:solidFill>
              <a:latin typeface="Calibri"/>
              <a:ea typeface="Calibri"/>
              <a:cs typeface="Calibri"/>
              <a:sym typeface="Calibri"/>
            </a:endParaRPr>
          </a:p>
          <a:p>
            <a:pPr marL="914400" lvl="1" indent="-323850" algn="l" rtl="0">
              <a:lnSpc>
                <a:spcPct val="100000"/>
              </a:lnSpc>
              <a:spcBef>
                <a:spcPts val="0"/>
              </a:spcBef>
              <a:spcAft>
                <a:spcPts val="0"/>
              </a:spcAft>
              <a:buClr>
                <a:srgbClr val="000000"/>
              </a:buClr>
              <a:buSzPts val="1500"/>
              <a:buFont typeface="Calibri"/>
              <a:buChar char="○"/>
            </a:pPr>
            <a:r>
              <a:rPr lang="en" sz="1500">
                <a:solidFill>
                  <a:srgbClr val="000000"/>
                </a:solidFill>
                <a:latin typeface="Calibri"/>
                <a:ea typeface="Calibri"/>
                <a:cs typeface="Calibri"/>
                <a:sym typeface="Calibri"/>
              </a:rPr>
              <a:t>Multi-directional</a:t>
            </a:r>
            <a:endParaRPr sz="1500">
              <a:solidFill>
                <a:srgbClr val="000000"/>
              </a:solidFill>
              <a:latin typeface="Calibri"/>
              <a:ea typeface="Calibri"/>
              <a:cs typeface="Calibri"/>
              <a:sym typeface="Calibri"/>
            </a:endParaRPr>
          </a:p>
          <a:p>
            <a:pPr marL="914400" lvl="1" indent="-323850" algn="l" rtl="0">
              <a:lnSpc>
                <a:spcPct val="100000"/>
              </a:lnSpc>
              <a:spcBef>
                <a:spcPts val="0"/>
              </a:spcBef>
              <a:spcAft>
                <a:spcPts val="0"/>
              </a:spcAft>
              <a:buClr>
                <a:srgbClr val="000000"/>
              </a:buClr>
              <a:buSzPts val="1500"/>
              <a:buFont typeface="Calibri"/>
              <a:buChar char="○"/>
            </a:pPr>
            <a:r>
              <a:rPr lang="en" sz="1500">
                <a:solidFill>
                  <a:srgbClr val="000000"/>
                </a:solidFill>
                <a:latin typeface="Calibri"/>
                <a:ea typeface="Calibri"/>
                <a:cs typeface="Calibri"/>
                <a:sym typeface="Calibri"/>
              </a:rPr>
              <a:t>With all required parties, stakeholders, public  </a:t>
            </a:r>
            <a:endParaRPr sz="1500">
              <a:solidFill>
                <a:srgbClr val="000000"/>
              </a:solidFill>
              <a:latin typeface="Calibri"/>
              <a:ea typeface="Calibri"/>
              <a:cs typeface="Calibri"/>
              <a:sym typeface="Calibri"/>
            </a:endParaRPr>
          </a:p>
          <a:p>
            <a:pPr marL="457200" lvl="0" indent="-323850" algn="l" rtl="0">
              <a:lnSpc>
                <a:spcPct val="100000"/>
              </a:lnSpc>
              <a:spcBef>
                <a:spcPts val="0"/>
              </a:spcBef>
              <a:spcAft>
                <a:spcPts val="0"/>
              </a:spcAft>
              <a:buClr>
                <a:srgbClr val="000000"/>
              </a:buClr>
              <a:buSzPts val="1500"/>
              <a:buFont typeface="Calibri"/>
              <a:buChar char="●"/>
            </a:pPr>
            <a:r>
              <a:rPr lang="en" sz="1500">
                <a:solidFill>
                  <a:srgbClr val="000000"/>
                </a:solidFill>
                <a:latin typeface="Calibri"/>
                <a:ea typeface="Calibri"/>
                <a:cs typeface="Calibri"/>
                <a:sym typeface="Calibri"/>
              </a:rPr>
              <a:t>By whom? </a:t>
            </a:r>
            <a:endParaRPr sz="1500">
              <a:solidFill>
                <a:srgbClr val="000000"/>
              </a:solidFill>
              <a:latin typeface="Calibri"/>
              <a:ea typeface="Calibri"/>
              <a:cs typeface="Calibri"/>
              <a:sym typeface="Calibri"/>
            </a:endParaRPr>
          </a:p>
          <a:p>
            <a:pPr marL="914400" lvl="1" indent="-323850" algn="l" rtl="0">
              <a:lnSpc>
                <a:spcPct val="100000"/>
              </a:lnSpc>
              <a:spcBef>
                <a:spcPts val="0"/>
              </a:spcBef>
              <a:spcAft>
                <a:spcPts val="0"/>
              </a:spcAft>
              <a:buClr>
                <a:srgbClr val="000000"/>
              </a:buClr>
              <a:buSzPts val="1500"/>
              <a:buFont typeface="Calibri"/>
              <a:buChar char="○"/>
            </a:pPr>
            <a:r>
              <a:rPr lang="en" sz="1500">
                <a:solidFill>
                  <a:srgbClr val="000000"/>
                </a:solidFill>
                <a:latin typeface="Calibri"/>
                <a:ea typeface="Calibri"/>
                <a:cs typeface="Calibri"/>
                <a:sym typeface="Calibri"/>
              </a:rPr>
              <a:t>Government</a:t>
            </a:r>
            <a:endParaRPr sz="1500">
              <a:solidFill>
                <a:srgbClr val="000000"/>
              </a:solidFill>
              <a:latin typeface="Calibri"/>
              <a:ea typeface="Calibri"/>
              <a:cs typeface="Calibri"/>
              <a:sym typeface="Calibri"/>
            </a:endParaRPr>
          </a:p>
          <a:p>
            <a:pPr marL="914400" lvl="1" indent="-323850" algn="l" rtl="0">
              <a:lnSpc>
                <a:spcPct val="100000"/>
              </a:lnSpc>
              <a:spcBef>
                <a:spcPts val="0"/>
              </a:spcBef>
              <a:spcAft>
                <a:spcPts val="0"/>
              </a:spcAft>
              <a:buClr>
                <a:srgbClr val="000000"/>
              </a:buClr>
              <a:buSzPts val="1500"/>
              <a:buFont typeface="Calibri"/>
              <a:buChar char="○"/>
            </a:pPr>
            <a:r>
              <a:rPr lang="en" sz="1500">
                <a:solidFill>
                  <a:srgbClr val="000000"/>
                </a:solidFill>
                <a:latin typeface="Calibri"/>
                <a:ea typeface="Calibri"/>
                <a:cs typeface="Calibri"/>
                <a:sym typeface="Calibri"/>
              </a:rPr>
              <a:t>Business</a:t>
            </a:r>
            <a:endParaRPr sz="1500">
              <a:solidFill>
                <a:srgbClr val="000000"/>
              </a:solidFill>
              <a:latin typeface="Calibri"/>
              <a:ea typeface="Calibri"/>
              <a:cs typeface="Calibri"/>
              <a:sym typeface="Calibri"/>
            </a:endParaRPr>
          </a:p>
          <a:p>
            <a:pPr marL="914400" lvl="1" indent="-323850" algn="l" rtl="0">
              <a:lnSpc>
                <a:spcPct val="100000"/>
              </a:lnSpc>
              <a:spcBef>
                <a:spcPts val="0"/>
              </a:spcBef>
              <a:spcAft>
                <a:spcPts val="0"/>
              </a:spcAft>
              <a:buClr>
                <a:srgbClr val="000000"/>
              </a:buClr>
              <a:buSzPts val="1500"/>
              <a:buFont typeface="Calibri"/>
              <a:buChar char="○"/>
            </a:pPr>
            <a:r>
              <a:rPr lang="en" sz="1500">
                <a:solidFill>
                  <a:srgbClr val="000000"/>
                </a:solidFill>
                <a:latin typeface="Calibri"/>
                <a:ea typeface="Calibri"/>
                <a:cs typeface="Calibri"/>
                <a:sym typeface="Calibri"/>
              </a:rPr>
              <a:t>Academia</a:t>
            </a:r>
            <a:endParaRPr sz="1500">
              <a:solidFill>
                <a:srgbClr val="000000"/>
              </a:solidFill>
              <a:latin typeface="Calibri"/>
              <a:ea typeface="Calibri"/>
              <a:cs typeface="Calibri"/>
              <a:sym typeface="Calibri"/>
            </a:endParaRPr>
          </a:p>
          <a:p>
            <a:pPr marL="914400" lvl="1" indent="-323850" algn="l" rtl="0">
              <a:lnSpc>
                <a:spcPct val="100000"/>
              </a:lnSpc>
              <a:spcBef>
                <a:spcPts val="0"/>
              </a:spcBef>
              <a:spcAft>
                <a:spcPts val="0"/>
              </a:spcAft>
              <a:buClr>
                <a:srgbClr val="000000"/>
              </a:buClr>
              <a:buSzPts val="1500"/>
              <a:buFont typeface="Calibri"/>
              <a:buChar char="○"/>
            </a:pPr>
            <a:r>
              <a:rPr lang="en" sz="1500">
                <a:solidFill>
                  <a:srgbClr val="000000"/>
                </a:solidFill>
                <a:latin typeface="Calibri"/>
                <a:ea typeface="Calibri"/>
                <a:cs typeface="Calibri"/>
                <a:sym typeface="Calibri"/>
              </a:rPr>
              <a:t>NGOs</a:t>
            </a:r>
            <a:endParaRPr sz="1500">
              <a:solidFill>
                <a:srgbClr val="000000"/>
              </a:solidFill>
              <a:latin typeface="Calibri"/>
              <a:ea typeface="Calibri"/>
              <a:cs typeface="Calibri"/>
              <a:sym typeface="Calibri"/>
            </a:endParaRPr>
          </a:p>
          <a:p>
            <a:pPr marL="914400" lvl="1" indent="-323850" algn="l" rtl="0">
              <a:lnSpc>
                <a:spcPct val="100000"/>
              </a:lnSpc>
              <a:spcBef>
                <a:spcPts val="0"/>
              </a:spcBef>
              <a:spcAft>
                <a:spcPts val="0"/>
              </a:spcAft>
              <a:buClr>
                <a:srgbClr val="000000"/>
              </a:buClr>
              <a:buSzPts val="1500"/>
              <a:buFont typeface="Calibri"/>
              <a:buChar char="○"/>
            </a:pPr>
            <a:r>
              <a:rPr lang="en" sz="1500">
                <a:solidFill>
                  <a:srgbClr val="000000"/>
                </a:solidFill>
                <a:latin typeface="Calibri"/>
                <a:ea typeface="Calibri"/>
                <a:cs typeface="Calibri"/>
                <a:sym typeface="Calibri"/>
              </a:rPr>
              <a:t>Media</a:t>
            </a:r>
            <a:endParaRPr sz="1500">
              <a:solidFill>
                <a:srgbClr val="000000"/>
              </a:solidFill>
              <a:latin typeface="Calibri"/>
              <a:ea typeface="Calibri"/>
              <a:cs typeface="Calibri"/>
              <a:sym typeface="Calibri"/>
            </a:endParaRPr>
          </a:p>
          <a:p>
            <a:pPr marL="914400" lvl="1" indent="-323850" algn="l" rtl="0">
              <a:lnSpc>
                <a:spcPct val="100000"/>
              </a:lnSpc>
              <a:spcBef>
                <a:spcPts val="0"/>
              </a:spcBef>
              <a:spcAft>
                <a:spcPts val="0"/>
              </a:spcAft>
              <a:buClr>
                <a:srgbClr val="000000"/>
              </a:buClr>
              <a:buSzPts val="1500"/>
              <a:buFont typeface="Calibri"/>
              <a:buChar char="○"/>
            </a:pPr>
            <a:r>
              <a:rPr lang="en" sz="1500">
                <a:solidFill>
                  <a:srgbClr val="000000"/>
                </a:solidFill>
                <a:latin typeface="Calibri"/>
                <a:ea typeface="Calibri"/>
                <a:cs typeface="Calibri"/>
                <a:sym typeface="Calibri"/>
              </a:rPr>
              <a:t>Public  </a:t>
            </a:r>
            <a:endParaRPr/>
          </a:p>
        </p:txBody>
      </p:sp>
      <p:pic>
        <p:nvPicPr>
          <p:cNvPr id="216" name="Google Shape;216;p34"/>
          <p:cNvPicPr preferRelativeResize="0"/>
          <p:nvPr/>
        </p:nvPicPr>
        <p:blipFill>
          <a:blip r:embed="rId3">
            <a:alphaModFix/>
          </a:blip>
          <a:stretch>
            <a:fillRect/>
          </a:stretch>
        </p:blipFill>
        <p:spPr>
          <a:xfrm>
            <a:off x="6668597" y="1622200"/>
            <a:ext cx="2305200" cy="328494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Might Walkerton have Descended into Chaos? </a:t>
            </a:r>
            <a:endParaRPr/>
          </a:p>
        </p:txBody>
      </p:sp>
      <p:sp>
        <p:nvSpPr>
          <p:cNvPr id="222" name="Google Shape;222;p35"/>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Definitely</a:t>
            </a:r>
            <a:endParaRPr/>
          </a:p>
          <a:p>
            <a:pPr marL="457200" lvl="0" indent="-342900" algn="l" rtl="0">
              <a:spcBef>
                <a:spcPts val="0"/>
              </a:spcBef>
              <a:spcAft>
                <a:spcPts val="0"/>
              </a:spcAft>
              <a:buSzPts val="1800"/>
              <a:buChar char="●"/>
            </a:pPr>
            <a:r>
              <a:rPr lang="en"/>
              <a:t>What might it have looked like</a:t>
            </a:r>
            <a:endParaRPr/>
          </a:p>
          <a:p>
            <a:pPr marL="914400" lvl="1" indent="-317500" algn="l" rtl="0">
              <a:spcBef>
                <a:spcPts val="0"/>
              </a:spcBef>
              <a:spcAft>
                <a:spcPts val="0"/>
              </a:spcAft>
              <a:buSzPts val="1400"/>
              <a:buChar char="○"/>
            </a:pPr>
            <a:r>
              <a:rPr lang="en"/>
              <a:t>Source not identified?</a:t>
            </a:r>
            <a:endParaRPr/>
          </a:p>
          <a:p>
            <a:pPr marL="914400" lvl="1" indent="-317500" algn="l" rtl="0">
              <a:spcBef>
                <a:spcPts val="0"/>
              </a:spcBef>
              <a:spcAft>
                <a:spcPts val="0"/>
              </a:spcAft>
              <a:buSzPts val="1400"/>
              <a:buChar char="○"/>
            </a:pPr>
            <a:r>
              <a:rPr lang="en"/>
              <a:t>Continued water consumption?</a:t>
            </a:r>
            <a:endParaRPr/>
          </a:p>
          <a:p>
            <a:pPr marL="914400" lvl="1" indent="-317500" algn="l" rtl="0">
              <a:spcBef>
                <a:spcPts val="0"/>
              </a:spcBef>
              <a:spcAft>
                <a:spcPts val="0"/>
              </a:spcAft>
              <a:buSzPts val="1400"/>
              <a:buChar char="○"/>
            </a:pPr>
            <a:r>
              <a:rPr lang="en"/>
              <a:t>Mortality and illness ongoing for another 23 years?</a:t>
            </a:r>
            <a:endParaRPr/>
          </a:p>
          <a:p>
            <a:pPr marL="914400" lvl="1" indent="-317500" algn="l" rtl="0">
              <a:spcBef>
                <a:spcPts val="0"/>
              </a:spcBef>
              <a:spcAft>
                <a:spcPts val="0"/>
              </a:spcAft>
              <a:buSzPts val="1400"/>
              <a:buChar char="○"/>
            </a:pPr>
            <a:r>
              <a:rPr lang="en"/>
              <a:t>Trying to control with an </a:t>
            </a:r>
            <a:r>
              <a:rPr lang="en" i="1"/>
              <a:t>E. coli </a:t>
            </a:r>
            <a:r>
              <a:rPr lang="en"/>
              <a:t>vaccine? </a:t>
            </a:r>
            <a:endParaRPr/>
          </a:p>
          <a:p>
            <a:pPr marL="914400" lvl="1" indent="-317500" algn="l" rtl="0">
              <a:spcBef>
                <a:spcPts val="0"/>
              </a:spcBef>
              <a:spcAft>
                <a:spcPts val="0"/>
              </a:spcAft>
              <a:buSzPts val="1400"/>
              <a:buChar char="○"/>
            </a:pPr>
            <a:r>
              <a:rPr lang="en"/>
              <a:t>Mass exodus from Walkerton, lawsuits etc etc?</a:t>
            </a:r>
            <a:endParaRPr/>
          </a:p>
          <a:p>
            <a:pPr marL="914400" lvl="1" indent="-317500" algn="l" rtl="0">
              <a:spcBef>
                <a:spcPts val="0"/>
              </a:spcBef>
              <a:spcAft>
                <a:spcPts val="0"/>
              </a:spcAft>
              <a:buSzPts val="1400"/>
              <a:buChar char="○"/>
            </a:pPr>
            <a:r>
              <a:rPr lang="en"/>
              <a:t>Similar outbreaks in other communities unmanaged?</a:t>
            </a:r>
            <a:endParaRPr/>
          </a:p>
          <a:p>
            <a:pPr marL="457200" lvl="0" indent="-342900" algn="l" rtl="0">
              <a:spcBef>
                <a:spcPts val="0"/>
              </a:spcBef>
              <a:spcAft>
                <a:spcPts val="0"/>
              </a:spcAft>
              <a:buSzPts val="1800"/>
              <a:buChar char="●"/>
            </a:pPr>
            <a:r>
              <a:rPr lang="en"/>
              <a:t>Why didn’t this happen? </a:t>
            </a:r>
            <a:endParaRPr/>
          </a:p>
          <a:p>
            <a:pPr marL="0" lvl="0" indent="0" algn="l" rtl="0">
              <a:spcBef>
                <a:spcPts val="0"/>
              </a:spcBef>
              <a:spcAft>
                <a:spcPts val="0"/>
              </a:spcAft>
              <a:buNone/>
            </a:pPr>
            <a:endParaRPr b="1"/>
          </a:p>
          <a:p>
            <a:pPr marL="457200" lvl="0" indent="0" algn="l" rtl="0">
              <a:spcBef>
                <a:spcPts val="0"/>
              </a:spcBef>
              <a:spcAft>
                <a:spcPts val="0"/>
              </a:spcAft>
              <a:buNone/>
            </a:pPr>
            <a:r>
              <a:rPr lang="en"/>
              <a:t>SIMPLE: </a:t>
            </a:r>
            <a:r>
              <a:rPr lang="en" b="1"/>
              <a:t>LEADERSHIP</a:t>
            </a:r>
            <a:r>
              <a:rPr lang="en"/>
              <a:t>, through </a:t>
            </a:r>
            <a:r>
              <a:rPr lang="en" b="1"/>
              <a:t>The PILLARS</a:t>
            </a:r>
            <a:endParaRPr b="1"/>
          </a:p>
        </p:txBody>
      </p:sp>
      <p:pic>
        <p:nvPicPr>
          <p:cNvPr id="223" name="Google Shape;223;p35"/>
          <p:cNvPicPr preferRelativeResize="0"/>
          <p:nvPr/>
        </p:nvPicPr>
        <p:blipFill>
          <a:blip r:embed="rId3">
            <a:alphaModFix/>
          </a:blip>
          <a:stretch>
            <a:fillRect/>
          </a:stretch>
        </p:blipFill>
        <p:spPr>
          <a:xfrm>
            <a:off x="6252775" y="3099000"/>
            <a:ext cx="2819400" cy="18669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About the Covid Outbreak Response?</a:t>
            </a:r>
            <a:endParaRPr/>
          </a:p>
        </p:txBody>
      </p:sp>
      <p:sp>
        <p:nvSpPr>
          <p:cNvPr id="229" name="Google Shape;229;p36"/>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b="1"/>
              <a:t>Pillar 1: </a:t>
            </a:r>
            <a:r>
              <a:rPr lang="en"/>
              <a:t>Coherent leadership teams at any level?</a:t>
            </a:r>
            <a:endParaRPr/>
          </a:p>
          <a:p>
            <a:pPr marL="457200" lvl="0" indent="-342900" algn="l" rtl="0">
              <a:spcBef>
                <a:spcPts val="0"/>
              </a:spcBef>
              <a:spcAft>
                <a:spcPts val="0"/>
              </a:spcAft>
              <a:buSzPts val="1800"/>
              <a:buChar char="●"/>
            </a:pPr>
            <a:r>
              <a:rPr lang="en" b="1"/>
              <a:t>Pillar 2:</a:t>
            </a:r>
            <a:r>
              <a:rPr lang="en"/>
              <a:t> Tests? Literature? Expert input?  Data framework? Analyses? </a:t>
            </a:r>
            <a:endParaRPr/>
          </a:p>
          <a:p>
            <a:pPr marL="457200" lvl="0" indent="-342900" algn="l" rtl="0">
              <a:spcBef>
                <a:spcPts val="0"/>
              </a:spcBef>
              <a:spcAft>
                <a:spcPts val="0"/>
              </a:spcAft>
              <a:buSzPts val="1800"/>
              <a:buChar char="●"/>
            </a:pPr>
            <a:r>
              <a:rPr lang="en" b="1"/>
              <a:t>Pillar 3: </a:t>
            </a:r>
            <a:r>
              <a:rPr lang="en"/>
              <a:t>Prevention and treatments based on 1 and 2? </a:t>
            </a:r>
            <a:endParaRPr/>
          </a:p>
          <a:p>
            <a:pPr marL="457200" lvl="0" indent="-342900" algn="l" rtl="0">
              <a:spcBef>
                <a:spcPts val="0"/>
              </a:spcBef>
              <a:spcAft>
                <a:spcPts val="0"/>
              </a:spcAft>
              <a:buSzPts val="1800"/>
              <a:buChar char="●"/>
            </a:pPr>
            <a:r>
              <a:rPr lang="en" b="1"/>
              <a:t>Pillar 4: </a:t>
            </a:r>
            <a:r>
              <a:rPr lang="en"/>
              <a:t>Communication? Clear, complete, correct, transparent, multidirectional to all stakeholders?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230" name="Google Shape;230;p36"/>
          <p:cNvPicPr preferRelativeResize="0"/>
          <p:nvPr/>
        </p:nvPicPr>
        <p:blipFill>
          <a:blip r:embed="rId3">
            <a:alphaModFix/>
          </a:blip>
          <a:stretch>
            <a:fillRect/>
          </a:stretch>
        </p:blipFill>
        <p:spPr>
          <a:xfrm>
            <a:off x="5803050" y="3443938"/>
            <a:ext cx="2817651" cy="1584924"/>
          </a:xfrm>
          <a:prstGeom prst="rect">
            <a:avLst/>
          </a:prstGeom>
          <a:noFill/>
          <a:ln>
            <a:noFill/>
          </a:ln>
        </p:spPr>
      </p:pic>
      <p:pic>
        <p:nvPicPr>
          <p:cNvPr id="231" name="Google Shape;231;p36"/>
          <p:cNvPicPr preferRelativeResize="0"/>
          <p:nvPr/>
        </p:nvPicPr>
        <p:blipFill>
          <a:blip r:embed="rId4">
            <a:alphaModFix/>
          </a:blip>
          <a:stretch>
            <a:fillRect/>
          </a:stretch>
        </p:blipFill>
        <p:spPr>
          <a:xfrm>
            <a:off x="3179097" y="3443937"/>
            <a:ext cx="2623953" cy="1584925"/>
          </a:xfrm>
          <a:prstGeom prst="rect">
            <a:avLst/>
          </a:prstGeom>
          <a:noFill/>
          <a:ln>
            <a:noFill/>
          </a:ln>
        </p:spPr>
      </p:pic>
      <p:pic>
        <p:nvPicPr>
          <p:cNvPr id="232" name="Google Shape;232;p36"/>
          <p:cNvPicPr preferRelativeResize="0"/>
          <p:nvPr/>
        </p:nvPicPr>
        <p:blipFill>
          <a:blip r:embed="rId5">
            <a:alphaModFix/>
          </a:blip>
          <a:stretch>
            <a:fillRect/>
          </a:stretch>
        </p:blipFill>
        <p:spPr>
          <a:xfrm>
            <a:off x="486200" y="3441450"/>
            <a:ext cx="2817650" cy="15899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7"/>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details matter!</a:t>
            </a:r>
            <a:endParaRPr/>
          </a:p>
        </p:txBody>
      </p:sp>
      <p:sp>
        <p:nvSpPr>
          <p:cNvPr id="238" name="Google Shape;238;p37"/>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b="1"/>
              <a:t>It doesn't count to point to </a:t>
            </a:r>
            <a:endParaRPr b="1"/>
          </a:p>
          <a:p>
            <a:pPr marL="914400" lvl="1" indent="-317500" algn="l" rtl="0">
              <a:spcBef>
                <a:spcPts val="0"/>
              </a:spcBef>
              <a:spcAft>
                <a:spcPts val="0"/>
              </a:spcAft>
              <a:buSzPts val="1400"/>
              <a:buChar char="○"/>
            </a:pPr>
            <a:r>
              <a:rPr lang="en" b="1"/>
              <a:t>Some meetings</a:t>
            </a:r>
            <a:r>
              <a:rPr lang="en"/>
              <a:t> that occurred</a:t>
            </a:r>
            <a:endParaRPr/>
          </a:p>
          <a:p>
            <a:pPr marL="914400" lvl="1" indent="-317500" algn="l" rtl="0">
              <a:spcBef>
                <a:spcPts val="0"/>
              </a:spcBef>
              <a:spcAft>
                <a:spcPts val="0"/>
              </a:spcAft>
              <a:buSzPts val="1400"/>
              <a:buChar char="○"/>
            </a:pPr>
            <a:r>
              <a:rPr lang="en"/>
              <a:t>Or </a:t>
            </a:r>
            <a:r>
              <a:rPr lang="en" b="1"/>
              <a:t>some data </a:t>
            </a:r>
            <a:r>
              <a:rPr lang="en"/>
              <a:t>that were collected</a:t>
            </a:r>
            <a:endParaRPr/>
          </a:p>
          <a:p>
            <a:pPr marL="914400" lvl="1" indent="-317500" algn="l" rtl="0">
              <a:spcBef>
                <a:spcPts val="0"/>
              </a:spcBef>
              <a:spcAft>
                <a:spcPts val="0"/>
              </a:spcAft>
              <a:buSzPts val="1400"/>
              <a:buChar char="○"/>
            </a:pPr>
            <a:r>
              <a:rPr lang="en"/>
              <a:t>Or </a:t>
            </a:r>
            <a:r>
              <a:rPr lang="en" b="1"/>
              <a:t>some interventions</a:t>
            </a:r>
            <a:r>
              <a:rPr lang="en"/>
              <a:t> that were tried</a:t>
            </a:r>
            <a:endParaRPr/>
          </a:p>
          <a:p>
            <a:pPr marL="914400" lvl="1" indent="-317500" algn="l" rtl="0">
              <a:spcBef>
                <a:spcPts val="0"/>
              </a:spcBef>
              <a:spcAft>
                <a:spcPts val="0"/>
              </a:spcAft>
              <a:buSzPts val="1400"/>
              <a:buChar char="○"/>
            </a:pPr>
            <a:r>
              <a:rPr lang="en"/>
              <a:t>Or </a:t>
            </a:r>
            <a:r>
              <a:rPr lang="en" b="1"/>
              <a:t>some communications</a:t>
            </a:r>
            <a:r>
              <a:rPr lang="en"/>
              <a:t> that happened</a:t>
            </a:r>
            <a:endParaRPr/>
          </a:p>
          <a:p>
            <a:pPr marL="0" lvl="0" indent="0" algn="l" rtl="0">
              <a:spcBef>
                <a:spcPts val="0"/>
              </a:spcBef>
              <a:spcAft>
                <a:spcPts val="0"/>
              </a:spcAft>
              <a:buNone/>
            </a:pPr>
            <a:endParaRPr b="1"/>
          </a:p>
          <a:p>
            <a:pPr marL="457200" lvl="0" indent="0" algn="l" rtl="0">
              <a:spcBef>
                <a:spcPts val="0"/>
              </a:spcBef>
              <a:spcAft>
                <a:spcPts val="0"/>
              </a:spcAft>
              <a:buNone/>
            </a:pPr>
            <a:r>
              <a:rPr lang="en" b="1"/>
              <a:t>The Pillars only work when they are done correctly!</a:t>
            </a:r>
            <a:endParaRPr b="1"/>
          </a:p>
          <a:p>
            <a:pPr marL="457200" lvl="0" indent="0" algn="l" rtl="0">
              <a:spcBef>
                <a:spcPts val="0"/>
              </a:spcBef>
              <a:spcAft>
                <a:spcPts val="0"/>
              </a:spcAft>
              <a:buNone/>
            </a:pPr>
            <a:endParaRPr b="1"/>
          </a:p>
          <a:p>
            <a:pPr marL="457200" lvl="0" indent="0" algn="l" rtl="0">
              <a:spcBef>
                <a:spcPts val="0"/>
              </a:spcBef>
              <a:spcAft>
                <a:spcPts val="0"/>
              </a:spcAft>
              <a:buNone/>
            </a:pPr>
            <a:r>
              <a:rPr lang="en"/>
              <a:t>We must avoid self delusion and rhetorical devices </a:t>
            </a:r>
            <a:endParaRPr/>
          </a:p>
          <a:p>
            <a:pPr marL="457200" lvl="0" indent="0" algn="l" rtl="0">
              <a:spcBef>
                <a:spcPts val="0"/>
              </a:spcBef>
              <a:spcAft>
                <a:spcPts val="0"/>
              </a:spcAft>
              <a:buNone/>
            </a:pPr>
            <a:r>
              <a:rPr lang="en"/>
              <a:t>to deflect  accountability. This is another component </a:t>
            </a:r>
            <a:endParaRPr/>
          </a:p>
          <a:p>
            <a:pPr marL="457200" lvl="0" indent="0" algn="l" rtl="0">
              <a:spcBef>
                <a:spcPts val="0"/>
              </a:spcBef>
              <a:spcAft>
                <a:spcPts val="0"/>
              </a:spcAft>
              <a:buNone/>
            </a:pPr>
            <a:r>
              <a:rPr lang="en"/>
              <a:t>of leadership (Pillar 1)</a:t>
            </a:r>
            <a:endParaRPr/>
          </a:p>
          <a:p>
            <a:pPr marL="457200" lvl="0" indent="0" algn="l" rtl="0">
              <a:spcBef>
                <a:spcPts val="0"/>
              </a:spcBef>
              <a:spcAft>
                <a:spcPts val="0"/>
              </a:spcAft>
              <a:buNone/>
            </a:pPr>
            <a:r>
              <a:rPr lang="en"/>
              <a:t>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239" name="Google Shape;239;p37"/>
          <p:cNvPicPr preferRelativeResize="0"/>
          <p:nvPr/>
        </p:nvPicPr>
        <p:blipFill>
          <a:blip r:embed="rId3">
            <a:alphaModFix/>
          </a:blip>
          <a:stretch>
            <a:fillRect/>
          </a:stretch>
        </p:blipFill>
        <p:spPr>
          <a:xfrm>
            <a:off x="7603079" y="145500"/>
            <a:ext cx="1411600" cy="22094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8"/>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Who is responsible for failures in the national Covid outbreak response?</a:t>
            </a:r>
            <a:endParaRPr/>
          </a:p>
        </p:txBody>
      </p:sp>
      <p:sp>
        <p:nvSpPr>
          <p:cNvPr id="245" name="Google Shape;245;p38"/>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457200" lvl="0" indent="-342900" algn="l" rtl="0">
              <a:spcBef>
                <a:spcPts val="0"/>
              </a:spcBef>
              <a:spcAft>
                <a:spcPts val="0"/>
              </a:spcAft>
              <a:buSzPts val="1800"/>
              <a:buChar char="●"/>
            </a:pPr>
            <a:r>
              <a:rPr lang="en"/>
              <a:t>All of us</a:t>
            </a:r>
            <a:endParaRPr/>
          </a:p>
          <a:p>
            <a:pPr marL="914400" lvl="1" indent="-317500" algn="l" rtl="0">
              <a:spcBef>
                <a:spcPts val="0"/>
              </a:spcBef>
              <a:spcAft>
                <a:spcPts val="0"/>
              </a:spcAft>
              <a:buSzPts val="1400"/>
              <a:buChar char="○"/>
            </a:pPr>
            <a:r>
              <a:rPr lang="en"/>
              <a:t>Govt</a:t>
            </a:r>
            <a:endParaRPr/>
          </a:p>
          <a:p>
            <a:pPr marL="914400" lvl="1" indent="-317500" algn="l" rtl="0">
              <a:spcBef>
                <a:spcPts val="0"/>
              </a:spcBef>
              <a:spcAft>
                <a:spcPts val="0"/>
              </a:spcAft>
              <a:buSzPts val="1400"/>
              <a:buChar char="○"/>
            </a:pPr>
            <a:r>
              <a:rPr lang="en"/>
              <a:t>Academica</a:t>
            </a:r>
            <a:endParaRPr/>
          </a:p>
          <a:p>
            <a:pPr marL="914400" lvl="1" indent="-317500" algn="l" rtl="0">
              <a:spcBef>
                <a:spcPts val="0"/>
              </a:spcBef>
              <a:spcAft>
                <a:spcPts val="0"/>
              </a:spcAft>
              <a:buSzPts val="1400"/>
              <a:buChar char="○"/>
            </a:pPr>
            <a:r>
              <a:rPr lang="en"/>
              <a:t>Business</a:t>
            </a:r>
            <a:endParaRPr/>
          </a:p>
          <a:p>
            <a:pPr marL="914400" lvl="1" indent="-317500" algn="l" rtl="0">
              <a:spcBef>
                <a:spcPts val="0"/>
              </a:spcBef>
              <a:spcAft>
                <a:spcPts val="0"/>
              </a:spcAft>
              <a:buSzPts val="1400"/>
              <a:buChar char="○"/>
            </a:pPr>
            <a:r>
              <a:rPr lang="en"/>
              <a:t>NGOs</a:t>
            </a:r>
            <a:endParaRPr/>
          </a:p>
          <a:p>
            <a:pPr marL="914400" lvl="1" indent="-317500" algn="l" rtl="0">
              <a:spcBef>
                <a:spcPts val="0"/>
              </a:spcBef>
              <a:spcAft>
                <a:spcPts val="0"/>
              </a:spcAft>
              <a:buSzPts val="1400"/>
              <a:buChar char="○"/>
            </a:pPr>
            <a:r>
              <a:rPr lang="en"/>
              <a:t>Media</a:t>
            </a:r>
            <a:endParaRPr/>
          </a:p>
          <a:p>
            <a:pPr marL="914400" lvl="1" indent="-317500" algn="l" rtl="0">
              <a:spcBef>
                <a:spcPts val="0"/>
              </a:spcBef>
              <a:spcAft>
                <a:spcPts val="0"/>
              </a:spcAft>
              <a:buSzPts val="1400"/>
              <a:buChar char="○"/>
            </a:pPr>
            <a:r>
              <a:rPr lang="en"/>
              <a:t>Public at large </a:t>
            </a:r>
            <a:endParaRPr/>
          </a:p>
          <a:p>
            <a:pPr marL="457200" lvl="0" indent="0" algn="l" rtl="0">
              <a:spcBef>
                <a:spcPts val="0"/>
              </a:spcBef>
              <a:spcAft>
                <a:spcPts val="0"/>
              </a:spcAft>
              <a:buNone/>
            </a:pPr>
            <a:endParaRPr/>
          </a:p>
        </p:txBody>
      </p:sp>
      <p:pic>
        <p:nvPicPr>
          <p:cNvPr id="246" name="Google Shape;246;p38"/>
          <p:cNvPicPr preferRelativeResize="0"/>
          <p:nvPr/>
        </p:nvPicPr>
        <p:blipFill>
          <a:blip r:embed="rId3">
            <a:alphaModFix/>
          </a:blip>
          <a:stretch>
            <a:fillRect/>
          </a:stretch>
        </p:blipFill>
        <p:spPr>
          <a:xfrm>
            <a:off x="5757350" y="2930575"/>
            <a:ext cx="3205850" cy="20609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9"/>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is the Covid outbreak Different from Walkerton?</a:t>
            </a:r>
            <a:endParaRPr/>
          </a:p>
        </p:txBody>
      </p:sp>
      <p:sp>
        <p:nvSpPr>
          <p:cNvPr id="252" name="Google Shape;252;p39"/>
          <p:cNvSpPr txBox="1">
            <a:spLocks noGrp="1"/>
          </p:cNvSpPr>
          <p:nvPr>
            <p:ph type="body" idx="1"/>
          </p:nvPr>
        </p:nvSpPr>
        <p:spPr>
          <a:xfrm>
            <a:off x="311700" y="1831625"/>
            <a:ext cx="8520600" cy="27375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Different bug, different transmission, different interventions</a:t>
            </a:r>
            <a:endParaRPr/>
          </a:p>
          <a:p>
            <a:pPr marL="914400" lvl="1" indent="-336550" algn="l" rtl="0">
              <a:spcBef>
                <a:spcPts val="0"/>
              </a:spcBef>
              <a:spcAft>
                <a:spcPts val="0"/>
              </a:spcAft>
              <a:buSzPts val="1700"/>
              <a:buChar char="○"/>
            </a:pPr>
            <a:r>
              <a:rPr lang="en" sz="1700"/>
              <a:t>But that’s true of all outbreaks - they are all different </a:t>
            </a:r>
            <a:endParaRPr sz="1700"/>
          </a:p>
          <a:p>
            <a:pPr marL="914400" lvl="1" indent="-336550" algn="l" rtl="0">
              <a:spcBef>
                <a:spcPts val="0"/>
              </a:spcBef>
              <a:spcAft>
                <a:spcPts val="0"/>
              </a:spcAft>
              <a:buSzPts val="1700"/>
              <a:buChar char="○"/>
            </a:pPr>
            <a:r>
              <a:rPr lang="en" sz="1700"/>
              <a:t>But they are also simply variations on the same theme</a:t>
            </a:r>
            <a:endParaRPr sz="1700"/>
          </a:p>
          <a:p>
            <a:pPr marL="457200" lvl="0" indent="-342900" algn="l" rtl="0">
              <a:spcBef>
                <a:spcPts val="0"/>
              </a:spcBef>
              <a:spcAft>
                <a:spcPts val="0"/>
              </a:spcAft>
              <a:buSzPts val="1800"/>
              <a:buChar char="●"/>
            </a:pPr>
            <a:r>
              <a:rPr lang="en"/>
              <a:t>And they are all amenable to the </a:t>
            </a:r>
            <a:r>
              <a:rPr lang="en" b="1" i="1"/>
              <a:t>Pillars of Outbreak Response</a:t>
            </a:r>
            <a:endParaRPr b="1" i="1"/>
          </a:p>
          <a:p>
            <a:pPr marL="0" lvl="0" indent="0" algn="l" rtl="0">
              <a:spcBef>
                <a:spcPts val="0"/>
              </a:spcBef>
              <a:spcAft>
                <a:spcPts val="0"/>
              </a:spcAft>
              <a:buNone/>
            </a:pPr>
            <a:endParaRPr b="1" i="1"/>
          </a:p>
          <a:p>
            <a:pPr marL="0" lvl="0" indent="0" algn="l" rtl="0">
              <a:spcBef>
                <a:spcPts val="0"/>
              </a:spcBef>
              <a:spcAft>
                <a:spcPts val="0"/>
              </a:spcAft>
              <a:buNone/>
            </a:pPr>
            <a:r>
              <a:rPr lang="en" b="1" i="1"/>
              <a:t>Most of all, the Covid outbreak is different because…</a:t>
            </a:r>
            <a:endParaRPr b="1" i="1"/>
          </a:p>
        </p:txBody>
      </p:sp>
      <p:pic>
        <p:nvPicPr>
          <p:cNvPr id="253" name="Google Shape;253;p39"/>
          <p:cNvPicPr preferRelativeResize="0"/>
          <p:nvPr/>
        </p:nvPicPr>
        <p:blipFill>
          <a:blip r:embed="rId3">
            <a:alphaModFix/>
          </a:blip>
          <a:stretch>
            <a:fillRect/>
          </a:stretch>
        </p:blipFill>
        <p:spPr>
          <a:xfrm>
            <a:off x="6885400" y="3803625"/>
            <a:ext cx="2258600" cy="12333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40"/>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It’s BIG. Very Big</a:t>
            </a:r>
            <a:endParaRPr/>
          </a:p>
        </p:txBody>
      </p:sp>
      <p:sp>
        <p:nvSpPr>
          <p:cNvPr id="259" name="Google Shape;259;p40"/>
          <p:cNvSpPr txBox="1">
            <a:spLocks noGrp="1"/>
          </p:cNvSpPr>
          <p:nvPr>
            <p:ph type="body" idx="1"/>
          </p:nvPr>
        </p:nvSpPr>
        <p:spPr>
          <a:xfrm>
            <a:off x="311700" y="1203000"/>
            <a:ext cx="8520600" cy="27375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Being </a:t>
            </a:r>
            <a:r>
              <a:rPr lang="en" b="1" i="1"/>
              <a:t>BIG</a:t>
            </a:r>
            <a:r>
              <a:rPr lang="en"/>
              <a:t> magnifies all the things that can make a any outbreak go off the rails: </a:t>
            </a:r>
            <a:endParaRPr/>
          </a:p>
          <a:p>
            <a:pPr marL="914400" lvl="1" indent="-317500" algn="l" rtl="0">
              <a:spcBef>
                <a:spcPts val="0"/>
              </a:spcBef>
              <a:spcAft>
                <a:spcPts val="0"/>
              </a:spcAft>
              <a:buSzPts val="1400"/>
              <a:buChar char="○"/>
            </a:pPr>
            <a:r>
              <a:rPr lang="en"/>
              <a:t>Politics</a:t>
            </a:r>
            <a:endParaRPr/>
          </a:p>
          <a:p>
            <a:pPr marL="914400" lvl="1" indent="-317500" algn="l" rtl="0">
              <a:spcBef>
                <a:spcPts val="0"/>
              </a:spcBef>
              <a:spcAft>
                <a:spcPts val="0"/>
              </a:spcAft>
              <a:buSzPts val="1400"/>
              <a:buChar char="○"/>
            </a:pPr>
            <a:r>
              <a:rPr lang="en"/>
              <a:t>Careerism</a:t>
            </a:r>
            <a:endParaRPr/>
          </a:p>
          <a:p>
            <a:pPr marL="914400" lvl="1" indent="-317500" algn="l" rtl="0">
              <a:spcBef>
                <a:spcPts val="0"/>
              </a:spcBef>
              <a:spcAft>
                <a:spcPts val="0"/>
              </a:spcAft>
              <a:buSzPts val="1400"/>
              <a:buChar char="○"/>
            </a:pPr>
            <a:r>
              <a:rPr lang="en"/>
              <a:t>Money</a:t>
            </a:r>
            <a:endParaRPr/>
          </a:p>
          <a:p>
            <a:pPr marL="914400" lvl="1" indent="-317500" algn="l" rtl="0">
              <a:spcBef>
                <a:spcPts val="0"/>
              </a:spcBef>
              <a:spcAft>
                <a:spcPts val="0"/>
              </a:spcAft>
              <a:buSzPts val="1400"/>
              <a:buChar char="○"/>
            </a:pPr>
            <a:r>
              <a:rPr lang="en"/>
              <a:t>Fear</a:t>
            </a:r>
            <a:endParaRPr/>
          </a:p>
          <a:p>
            <a:pPr marL="914400" lvl="1" indent="-317500" algn="l" rtl="0">
              <a:spcBef>
                <a:spcPts val="0"/>
              </a:spcBef>
              <a:spcAft>
                <a:spcPts val="0"/>
              </a:spcAft>
              <a:buSzPts val="1400"/>
              <a:buChar char="○"/>
            </a:pPr>
            <a:r>
              <a:rPr lang="en"/>
              <a:t>Ego</a:t>
            </a:r>
            <a:endParaRPr/>
          </a:p>
          <a:p>
            <a:pPr marL="457200" lvl="0" indent="-342900" algn="l" rtl="0">
              <a:spcBef>
                <a:spcPts val="0"/>
              </a:spcBef>
              <a:spcAft>
                <a:spcPts val="0"/>
              </a:spcAft>
              <a:buSzPts val="1800"/>
              <a:buChar char="●"/>
            </a:pPr>
            <a:r>
              <a:rPr lang="en"/>
              <a:t>The solution is always the </a:t>
            </a:r>
            <a:r>
              <a:rPr lang="en" b="1" i="1"/>
              <a:t>Pillars of Outbreak Response</a:t>
            </a:r>
            <a:endParaRPr b="1" i="1"/>
          </a:p>
          <a:p>
            <a:pPr marL="0" lvl="0" indent="0" algn="l" rtl="0">
              <a:spcBef>
                <a:spcPts val="0"/>
              </a:spcBef>
              <a:spcAft>
                <a:spcPts val="0"/>
              </a:spcAft>
              <a:buNone/>
            </a:pPr>
            <a:endParaRPr b="1" i="1"/>
          </a:p>
          <a:p>
            <a:pPr marL="0" lvl="0" indent="0" algn="l" rtl="0">
              <a:spcBef>
                <a:spcPts val="0"/>
              </a:spcBef>
              <a:spcAft>
                <a:spcPts val="0"/>
              </a:spcAft>
              <a:buNone/>
            </a:pPr>
            <a:endParaRPr b="1" i="1"/>
          </a:p>
        </p:txBody>
      </p:sp>
      <p:pic>
        <p:nvPicPr>
          <p:cNvPr id="260" name="Google Shape;260;p40"/>
          <p:cNvPicPr preferRelativeResize="0"/>
          <p:nvPr/>
        </p:nvPicPr>
        <p:blipFill>
          <a:blip r:embed="rId3">
            <a:alphaModFix/>
          </a:blip>
          <a:stretch>
            <a:fillRect/>
          </a:stretch>
        </p:blipFill>
        <p:spPr>
          <a:xfrm>
            <a:off x="6556473" y="3660573"/>
            <a:ext cx="2587525" cy="13649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41"/>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For a BIG outbreak, we need to Scale the Pillars</a:t>
            </a:r>
            <a:endParaRPr/>
          </a:p>
        </p:txBody>
      </p:sp>
      <p:sp>
        <p:nvSpPr>
          <p:cNvPr id="266" name="Google Shape;266;p41"/>
          <p:cNvSpPr txBox="1">
            <a:spLocks noGrp="1"/>
          </p:cNvSpPr>
          <p:nvPr>
            <p:ph type="body" idx="1"/>
          </p:nvPr>
        </p:nvSpPr>
        <p:spPr>
          <a:xfrm>
            <a:off x="311700" y="1203000"/>
            <a:ext cx="8520600" cy="27375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We need Leadership, Coordination &amp; Effectiveness at a </a:t>
            </a:r>
            <a:r>
              <a:rPr lang="en" b="1"/>
              <a:t>BIG</a:t>
            </a:r>
            <a:r>
              <a:rPr lang="en"/>
              <a:t> scale</a:t>
            </a:r>
            <a:endParaRPr/>
          </a:p>
          <a:p>
            <a:pPr marL="457200" lvl="0" indent="-342900" algn="l" rtl="0">
              <a:spcBef>
                <a:spcPts val="0"/>
              </a:spcBef>
              <a:spcAft>
                <a:spcPts val="0"/>
              </a:spcAft>
              <a:buSzPts val="1800"/>
              <a:buChar char="●"/>
            </a:pPr>
            <a:r>
              <a:rPr lang="en"/>
              <a:t>Enter </a:t>
            </a:r>
            <a:r>
              <a:rPr lang="en" sz="2200" b="1">
                <a:solidFill>
                  <a:schemeClr val="accent1"/>
                </a:solidFill>
              </a:rPr>
              <a:t>Community Network Integration</a:t>
            </a:r>
            <a:r>
              <a:rPr lang="en" sz="2200">
                <a:solidFill>
                  <a:schemeClr val="accent1"/>
                </a:solidFill>
              </a:rPr>
              <a:t> </a:t>
            </a:r>
            <a:r>
              <a:rPr lang="en" sz="2200" b="1">
                <a:solidFill>
                  <a:schemeClr val="accent1"/>
                </a:solidFill>
              </a:rPr>
              <a:t>(CNI)</a:t>
            </a:r>
            <a:endParaRPr sz="2200" b="1">
              <a:solidFill>
                <a:schemeClr val="accent1"/>
              </a:solidFill>
            </a:endParaRPr>
          </a:p>
          <a:p>
            <a:pPr marL="0" lvl="0" indent="0" algn="l" rtl="0">
              <a:spcBef>
                <a:spcPts val="0"/>
              </a:spcBef>
              <a:spcAft>
                <a:spcPts val="0"/>
              </a:spcAft>
              <a:buNone/>
            </a:pPr>
            <a:endParaRPr b="1" i="1"/>
          </a:p>
          <a:p>
            <a:pPr marL="0" lvl="0" indent="0" algn="l" rtl="0">
              <a:spcBef>
                <a:spcPts val="0"/>
              </a:spcBef>
              <a:spcAft>
                <a:spcPts val="0"/>
              </a:spcAft>
              <a:buNone/>
            </a:pPr>
            <a:endParaRPr b="1" i="1"/>
          </a:p>
        </p:txBody>
      </p:sp>
      <p:pic>
        <p:nvPicPr>
          <p:cNvPr id="267" name="Google Shape;267;p41"/>
          <p:cNvPicPr preferRelativeResize="0"/>
          <p:nvPr/>
        </p:nvPicPr>
        <p:blipFill>
          <a:blip r:embed="rId3">
            <a:alphaModFix/>
          </a:blip>
          <a:stretch>
            <a:fillRect/>
          </a:stretch>
        </p:blipFill>
        <p:spPr>
          <a:xfrm>
            <a:off x="6380050" y="3263550"/>
            <a:ext cx="2676525" cy="17145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42"/>
          <p:cNvSpPr txBox="1">
            <a:spLocks noGrp="1"/>
          </p:cNvSpPr>
          <p:nvPr>
            <p:ph type="title"/>
          </p:nvPr>
        </p:nvSpPr>
        <p:spPr>
          <a:xfrm>
            <a:off x="4662725" y="316675"/>
            <a:ext cx="3650700" cy="72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1"/>
              </a:buClr>
              <a:buSzPts val="3600"/>
              <a:buFont typeface="PT Sans Narrow"/>
              <a:buNone/>
            </a:pPr>
            <a:r>
              <a:rPr lang="en"/>
              <a:t>Integrated Networks</a:t>
            </a:r>
            <a:endParaRPr/>
          </a:p>
        </p:txBody>
      </p:sp>
      <p:sp>
        <p:nvSpPr>
          <p:cNvPr id="273" name="Google Shape;273;p42"/>
          <p:cNvSpPr txBox="1">
            <a:spLocks noGrp="1"/>
          </p:cNvSpPr>
          <p:nvPr>
            <p:ph type="body" idx="1"/>
          </p:nvPr>
        </p:nvSpPr>
        <p:spPr>
          <a:xfrm>
            <a:off x="5295175" y="1071750"/>
            <a:ext cx="3999900" cy="33027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15000"/>
              </a:lnSpc>
              <a:spcBef>
                <a:spcPts val="0"/>
              </a:spcBef>
              <a:spcAft>
                <a:spcPts val="0"/>
              </a:spcAft>
              <a:buClr>
                <a:srgbClr val="27456A"/>
              </a:buClr>
              <a:buSzPts val="1400"/>
              <a:buFont typeface="Open Sans"/>
              <a:buChar char="●"/>
            </a:pPr>
            <a:r>
              <a:rPr lang="en">
                <a:solidFill>
                  <a:srgbClr val="27456A"/>
                </a:solidFill>
              </a:rPr>
              <a:t>Connected</a:t>
            </a:r>
            <a:endParaRPr>
              <a:solidFill>
                <a:srgbClr val="27456A"/>
              </a:solidFill>
            </a:endParaRPr>
          </a:p>
          <a:p>
            <a:pPr marL="457200" lvl="0" indent="-317500" algn="l" rtl="0">
              <a:spcBef>
                <a:spcPts val="0"/>
              </a:spcBef>
              <a:spcAft>
                <a:spcPts val="0"/>
              </a:spcAft>
              <a:buClr>
                <a:srgbClr val="27456A"/>
              </a:buClr>
              <a:buSzPts val="1400"/>
              <a:buChar char="●"/>
            </a:pPr>
            <a:r>
              <a:rPr lang="en">
                <a:solidFill>
                  <a:srgbClr val="27456A"/>
                </a:solidFill>
              </a:rPr>
              <a:t>Leadership of the whole</a:t>
            </a:r>
            <a:endParaRPr>
              <a:solidFill>
                <a:srgbClr val="27456A"/>
              </a:solidFill>
            </a:endParaRPr>
          </a:p>
          <a:p>
            <a:pPr marL="457200" marR="0" lvl="0" indent="-317500" algn="l" rtl="0">
              <a:lnSpc>
                <a:spcPct val="115000"/>
              </a:lnSpc>
              <a:spcBef>
                <a:spcPts val="0"/>
              </a:spcBef>
              <a:spcAft>
                <a:spcPts val="0"/>
              </a:spcAft>
              <a:buClr>
                <a:srgbClr val="27456A"/>
              </a:buClr>
              <a:buSzPts val="1400"/>
              <a:buFont typeface="Open Sans"/>
              <a:buChar char="●"/>
            </a:pPr>
            <a:r>
              <a:rPr lang="en">
                <a:solidFill>
                  <a:srgbClr val="27456A"/>
                </a:solidFill>
              </a:rPr>
              <a:t>Common vision</a:t>
            </a:r>
            <a:endParaRPr>
              <a:solidFill>
                <a:srgbClr val="27456A"/>
              </a:solidFill>
            </a:endParaRPr>
          </a:p>
          <a:p>
            <a:pPr marL="457200" marR="0" lvl="0" indent="-317500" algn="l" rtl="0">
              <a:lnSpc>
                <a:spcPct val="115000"/>
              </a:lnSpc>
              <a:spcBef>
                <a:spcPts val="0"/>
              </a:spcBef>
              <a:spcAft>
                <a:spcPts val="0"/>
              </a:spcAft>
              <a:buClr>
                <a:srgbClr val="27456A"/>
              </a:buClr>
              <a:buSzPts val="1400"/>
              <a:buFont typeface="Open Sans"/>
              <a:buChar char="●"/>
            </a:pPr>
            <a:r>
              <a:rPr lang="en">
                <a:solidFill>
                  <a:srgbClr val="27456A"/>
                </a:solidFill>
              </a:rPr>
              <a:t>Trust</a:t>
            </a:r>
            <a:endParaRPr>
              <a:solidFill>
                <a:srgbClr val="27456A"/>
              </a:solidFill>
            </a:endParaRPr>
          </a:p>
          <a:p>
            <a:pPr marL="457200" marR="0" lvl="0" indent="-317500" algn="l" rtl="0">
              <a:lnSpc>
                <a:spcPct val="115000"/>
              </a:lnSpc>
              <a:spcBef>
                <a:spcPts val="0"/>
              </a:spcBef>
              <a:spcAft>
                <a:spcPts val="0"/>
              </a:spcAft>
              <a:buClr>
                <a:srgbClr val="27456A"/>
              </a:buClr>
              <a:buSzPts val="1400"/>
              <a:buFont typeface="Open Sans"/>
              <a:buChar char="●"/>
            </a:pPr>
            <a:r>
              <a:rPr lang="en">
                <a:solidFill>
                  <a:srgbClr val="27456A"/>
                </a:solidFill>
              </a:rPr>
              <a:t>Authentic</a:t>
            </a:r>
            <a:endParaRPr>
              <a:solidFill>
                <a:srgbClr val="27456A"/>
              </a:solidFill>
            </a:endParaRPr>
          </a:p>
          <a:p>
            <a:pPr marL="457200" marR="0" lvl="0" indent="-317500" algn="l" rtl="0">
              <a:lnSpc>
                <a:spcPct val="115000"/>
              </a:lnSpc>
              <a:spcBef>
                <a:spcPts val="0"/>
              </a:spcBef>
              <a:spcAft>
                <a:spcPts val="0"/>
              </a:spcAft>
              <a:buClr>
                <a:srgbClr val="27456A"/>
              </a:buClr>
              <a:buSzPts val="1400"/>
              <a:buFont typeface="Open Sans"/>
              <a:buChar char="●"/>
            </a:pPr>
            <a:r>
              <a:rPr lang="en">
                <a:solidFill>
                  <a:srgbClr val="27456A"/>
                </a:solidFill>
              </a:rPr>
              <a:t>Transparent</a:t>
            </a:r>
            <a:endParaRPr>
              <a:solidFill>
                <a:srgbClr val="27456A"/>
              </a:solidFill>
            </a:endParaRPr>
          </a:p>
          <a:p>
            <a:pPr marL="457200" marR="0" lvl="0" indent="-317500" algn="l" rtl="0">
              <a:lnSpc>
                <a:spcPct val="115000"/>
              </a:lnSpc>
              <a:spcBef>
                <a:spcPts val="0"/>
              </a:spcBef>
              <a:spcAft>
                <a:spcPts val="0"/>
              </a:spcAft>
              <a:buClr>
                <a:srgbClr val="27456A"/>
              </a:buClr>
              <a:buSzPts val="1400"/>
              <a:buFont typeface="Open Sans"/>
              <a:buChar char="●"/>
            </a:pPr>
            <a:r>
              <a:rPr lang="en">
                <a:solidFill>
                  <a:srgbClr val="27456A"/>
                </a:solidFill>
              </a:rPr>
              <a:t>Eliminate redundancy</a:t>
            </a:r>
            <a:endParaRPr>
              <a:solidFill>
                <a:srgbClr val="27456A"/>
              </a:solidFill>
            </a:endParaRPr>
          </a:p>
          <a:p>
            <a:pPr marL="457200" marR="0" lvl="0" indent="-317500" algn="l" rtl="0">
              <a:lnSpc>
                <a:spcPct val="115000"/>
              </a:lnSpc>
              <a:spcBef>
                <a:spcPts val="0"/>
              </a:spcBef>
              <a:spcAft>
                <a:spcPts val="0"/>
              </a:spcAft>
              <a:buClr>
                <a:srgbClr val="27456A"/>
              </a:buClr>
              <a:buSzPts val="1400"/>
              <a:buFont typeface="Open Sans"/>
              <a:buChar char="●"/>
            </a:pPr>
            <a:r>
              <a:rPr lang="en">
                <a:solidFill>
                  <a:srgbClr val="27456A"/>
                </a:solidFill>
              </a:rPr>
              <a:t>Grow the pie</a:t>
            </a:r>
            <a:endParaRPr>
              <a:solidFill>
                <a:srgbClr val="27456A"/>
              </a:solidFill>
            </a:endParaRPr>
          </a:p>
          <a:p>
            <a:pPr marL="457200" marR="0" lvl="0" indent="-317500" algn="l" rtl="0">
              <a:lnSpc>
                <a:spcPct val="115000"/>
              </a:lnSpc>
              <a:spcBef>
                <a:spcPts val="0"/>
              </a:spcBef>
              <a:spcAft>
                <a:spcPts val="0"/>
              </a:spcAft>
              <a:buClr>
                <a:srgbClr val="27456A"/>
              </a:buClr>
              <a:buSzPts val="1400"/>
              <a:buFont typeface="Open Sans"/>
              <a:buChar char="●"/>
            </a:pPr>
            <a:r>
              <a:rPr lang="en">
                <a:solidFill>
                  <a:srgbClr val="27456A"/>
                </a:solidFill>
              </a:rPr>
              <a:t>Limitless results</a:t>
            </a:r>
            <a:endParaRPr>
              <a:solidFill>
                <a:srgbClr val="27456A"/>
              </a:solidFill>
            </a:endParaRPr>
          </a:p>
        </p:txBody>
      </p:sp>
      <p:sp>
        <p:nvSpPr>
          <p:cNvPr id="274" name="Google Shape;274;p42"/>
          <p:cNvSpPr txBox="1"/>
          <p:nvPr/>
        </p:nvSpPr>
        <p:spPr>
          <a:xfrm>
            <a:off x="510525" y="1071750"/>
            <a:ext cx="3000000" cy="30000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rgbClr val="27456A"/>
              </a:buClr>
              <a:buSzPts val="1400"/>
              <a:buFont typeface="Open Sans"/>
              <a:buChar char="●"/>
            </a:pPr>
            <a:r>
              <a:rPr lang="en">
                <a:solidFill>
                  <a:srgbClr val="27456A"/>
                </a:solidFill>
                <a:latin typeface="Open Sans"/>
                <a:ea typeface="Open Sans"/>
                <a:cs typeface="Open Sans"/>
                <a:sym typeface="Open Sans"/>
              </a:rPr>
              <a:t>Siloed</a:t>
            </a:r>
            <a:endParaRPr>
              <a:solidFill>
                <a:srgbClr val="27456A"/>
              </a:solidFill>
              <a:latin typeface="Open Sans"/>
              <a:ea typeface="Open Sans"/>
              <a:cs typeface="Open Sans"/>
              <a:sym typeface="Open Sans"/>
            </a:endParaRPr>
          </a:p>
          <a:p>
            <a:pPr marL="457200" lvl="0" indent="-317500" algn="l" rtl="0">
              <a:lnSpc>
                <a:spcPct val="115000"/>
              </a:lnSpc>
              <a:spcBef>
                <a:spcPts val="0"/>
              </a:spcBef>
              <a:spcAft>
                <a:spcPts val="0"/>
              </a:spcAft>
              <a:buClr>
                <a:srgbClr val="27456A"/>
              </a:buClr>
              <a:buSzPts val="1400"/>
              <a:buFont typeface="Open Sans"/>
              <a:buChar char="●"/>
            </a:pPr>
            <a:r>
              <a:rPr lang="en">
                <a:solidFill>
                  <a:srgbClr val="27456A"/>
                </a:solidFill>
                <a:latin typeface="Open Sans"/>
                <a:ea typeface="Open Sans"/>
                <a:cs typeface="Open Sans"/>
                <a:sym typeface="Open Sans"/>
              </a:rPr>
              <a:t>Fragmented leadership</a:t>
            </a:r>
            <a:endParaRPr>
              <a:solidFill>
                <a:srgbClr val="27456A"/>
              </a:solidFill>
              <a:latin typeface="Open Sans"/>
              <a:ea typeface="Open Sans"/>
              <a:cs typeface="Open Sans"/>
              <a:sym typeface="Open Sans"/>
            </a:endParaRPr>
          </a:p>
          <a:p>
            <a:pPr marL="457200" lvl="0" indent="-317500" algn="l" rtl="0">
              <a:lnSpc>
                <a:spcPct val="115000"/>
              </a:lnSpc>
              <a:spcBef>
                <a:spcPts val="0"/>
              </a:spcBef>
              <a:spcAft>
                <a:spcPts val="0"/>
              </a:spcAft>
              <a:buClr>
                <a:srgbClr val="27456A"/>
              </a:buClr>
              <a:buSzPts val="1400"/>
              <a:buFont typeface="Open Sans"/>
              <a:buChar char="●"/>
            </a:pPr>
            <a:r>
              <a:rPr lang="en">
                <a:solidFill>
                  <a:srgbClr val="27456A"/>
                </a:solidFill>
                <a:latin typeface="Open Sans"/>
                <a:ea typeface="Open Sans"/>
                <a:cs typeface="Open Sans"/>
                <a:sym typeface="Open Sans"/>
              </a:rPr>
              <a:t>Self interested</a:t>
            </a:r>
            <a:endParaRPr>
              <a:solidFill>
                <a:srgbClr val="27456A"/>
              </a:solidFill>
              <a:latin typeface="Open Sans"/>
              <a:ea typeface="Open Sans"/>
              <a:cs typeface="Open Sans"/>
              <a:sym typeface="Open Sans"/>
            </a:endParaRPr>
          </a:p>
          <a:p>
            <a:pPr marL="457200" lvl="0" indent="-317500" algn="l" rtl="0">
              <a:lnSpc>
                <a:spcPct val="115000"/>
              </a:lnSpc>
              <a:spcBef>
                <a:spcPts val="0"/>
              </a:spcBef>
              <a:spcAft>
                <a:spcPts val="0"/>
              </a:spcAft>
              <a:buClr>
                <a:srgbClr val="27456A"/>
              </a:buClr>
              <a:buSzPts val="1400"/>
              <a:buFont typeface="Open Sans"/>
              <a:buChar char="●"/>
            </a:pPr>
            <a:r>
              <a:rPr lang="en">
                <a:solidFill>
                  <a:srgbClr val="27456A"/>
                </a:solidFill>
                <a:latin typeface="Open Sans"/>
                <a:ea typeface="Open Sans"/>
                <a:cs typeface="Open Sans"/>
                <a:sym typeface="Open Sans"/>
              </a:rPr>
              <a:t>Suspicion</a:t>
            </a:r>
            <a:endParaRPr>
              <a:solidFill>
                <a:srgbClr val="27456A"/>
              </a:solidFill>
              <a:latin typeface="Open Sans"/>
              <a:ea typeface="Open Sans"/>
              <a:cs typeface="Open Sans"/>
              <a:sym typeface="Open Sans"/>
            </a:endParaRPr>
          </a:p>
          <a:p>
            <a:pPr marL="457200" lvl="0" indent="-317500" algn="l" rtl="0">
              <a:lnSpc>
                <a:spcPct val="115000"/>
              </a:lnSpc>
              <a:spcBef>
                <a:spcPts val="0"/>
              </a:spcBef>
              <a:spcAft>
                <a:spcPts val="0"/>
              </a:spcAft>
              <a:buClr>
                <a:srgbClr val="27456A"/>
              </a:buClr>
              <a:buSzPts val="1400"/>
              <a:buFont typeface="Open Sans"/>
              <a:buChar char="●"/>
            </a:pPr>
            <a:r>
              <a:rPr lang="en">
                <a:solidFill>
                  <a:srgbClr val="27456A"/>
                </a:solidFill>
                <a:latin typeface="Open Sans"/>
                <a:ea typeface="Open Sans"/>
                <a:cs typeface="Open Sans"/>
                <a:sym typeface="Open Sans"/>
              </a:rPr>
              <a:t>Positioning, rhetoric</a:t>
            </a:r>
            <a:endParaRPr>
              <a:solidFill>
                <a:srgbClr val="27456A"/>
              </a:solidFill>
              <a:latin typeface="Open Sans"/>
              <a:ea typeface="Open Sans"/>
              <a:cs typeface="Open Sans"/>
              <a:sym typeface="Open Sans"/>
            </a:endParaRPr>
          </a:p>
          <a:p>
            <a:pPr marL="457200" lvl="0" indent="-317500" algn="l" rtl="0">
              <a:lnSpc>
                <a:spcPct val="115000"/>
              </a:lnSpc>
              <a:spcBef>
                <a:spcPts val="0"/>
              </a:spcBef>
              <a:spcAft>
                <a:spcPts val="0"/>
              </a:spcAft>
              <a:buClr>
                <a:srgbClr val="27456A"/>
              </a:buClr>
              <a:buSzPts val="1400"/>
              <a:buFont typeface="Open Sans"/>
              <a:buChar char="●"/>
            </a:pPr>
            <a:r>
              <a:rPr lang="en">
                <a:solidFill>
                  <a:srgbClr val="27456A"/>
                </a:solidFill>
                <a:latin typeface="Open Sans"/>
                <a:ea typeface="Open Sans"/>
                <a:cs typeface="Open Sans"/>
                <a:sym typeface="Open Sans"/>
              </a:rPr>
              <a:t>Secretive</a:t>
            </a:r>
            <a:endParaRPr>
              <a:solidFill>
                <a:srgbClr val="27456A"/>
              </a:solidFill>
              <a:latin typeface="Open Sans"/>
              <a:ea typeface="Open Sans"/>
              <a:cs typeface="Open Sans"/>
              <a:sym typeface="Open Sans"/>
            </a:endParaRPr>
          </a:p>
          <a:p>
            <a:pPr marL="457200" lvl="0" indent="-317500" algn="l" rtl="0">
              <a:lnSpc>
                <a:spcPct val="115000"/>
              </a:lnSpc>
              <a:spcBef>
                <a:spcPts val="0"/>
              </a:spcBef>
              <a:spcAft>
                <a:spcPts val="0"/>
              </a:spcAft>
              <a:buClr>
                <a:srgbClr val="27456A"/>
              </a:buClr>
              <a:buSzPts val="1400"/>
              <a:buFont typeface="Open Sans"/>
              <a:buChar char="●"/>
            </a:pPr>
            <a:r>
              <a:rPr lang="en">
                <a:solidFill>
                  <a:srgbClr val="27456A"/>
                </a:solidFill>
                <a:latin typeface="Open Sans"/>
                <a:ea typeface="Open Sans"/>
                <a:cs typeface="Open Sans"/>
                <a:sym typeface="Open Sans"/>
              </a:rPr>
              <a:t>Duplication</a:t>
            </a:r>
            <a:endParaRPr>
              <a:solidFill>
                <a:srgbClr val="27456A"/>
              </a:solidFill>
              <a:latin typeface="Open Sans"/>
              <a:ea typeface="Open Sans"/>
              <a:cs typeface="Open Sans"/>
              <a:sym typeface="Open Sans"/>
            </a:endParaRPr>
          </a:p>
          <a:p>
            <a:pPr marL="457200" lvl="0" indent="-317500" algn="l" rtl="0">
              <a:lnSpc>
                <a:spcPct val="115000"/>
              </a:lnSpc>
              <a:spcBef>
                <a:spcPts val="0"/>
              </a:spcBef>
              <a:spcAft>
                <a:spcPts val="0"/>
              </a:spcAft>
              <a:buClr>
                <a:srgbClr val="27456A"/>
              </a:buClr>
              <a:buSzPts val="1400"/>
              <a:buFont typeface="Open Sans"/>
              <a:buChar char="●"/>
            </a:pPr>
            <a:r>
              <a:rPr lang="en">
                <a:solidFill>
                  <a:srgbClr val="27456A"/>
                </a:solidFill>
                <a:latin typeface="Open Sans"/>
                <a:ea typeface="Open Sans"/>
                <a:cs typeface="Open Sans"/>
                <a:sym typeface="Open Sans"/>
              </a:rPr>
              <a:t>Compete for same funding</a:t>
            </a:r>
            <a:endParaRPr>
              <a:solidFill>
                <a:srgbClr val="27456A"/>
              </a:solidFill>
              <a:latin typeface="Open Sans"/>
              <a:ea typeface="Open Sans"/>
              <a:cs typeface="Open Sans"/>
              <a:sym typeface="Open Sans"/>
            </a:endParaRPr>
          </a:p>
          <a:p>
            <a:pPr marL="457200" lvl="0" indent="-317500" algn="l" rtl="0">
              <a:lnSpc>
                <a:spcPct val="115000"/>
              </a:lnSpc>
              <a:spcBef>
                <a:spcPts val="0"/>
              </a:spcBef>
              <a:spcAft>
                <a:spcPts val="0"/>
              </a:spcAft>
              <a:buClr>
                <a:srgbClr val="27456A"/>
              </a:buClr>
              <a:buSzPts val="1400"/>
              <a:buFont typeface="Open Sans"/>
              <a:buChar char="●"/>
            </a:pPr>
            <a:r>
              <a:rPr lang="en">
                <a:solidFill>
                  <a:srgbClr val="27456A"/>
                </a:solidFill>
                <a:latin typeface="Open Sans"/>
                <a:ea typeface="Open Sans"/>
                <a:cs typeface="Open Sans"/>
                <a:sym typeface="Open Sans"/>
              </a:rPr>
              <a:t>Limited results</a:t>
            </a:r>
            <a:endParaRPr>
              <a:solidFill>
                <a:srgbClr val="27456A"/>
              </a:solidFill>
              <a:latin typeface="Open Sans"/>
              <a:ea typeface="Open Sans"/>
              <a:cs typeface="Open Sans"/>
              <a:sym typeface="Open Sans"/>
            </a:endParaRPr>
          </a:p>
        </p:txBody>
      </p:sp>
      <p:sp>
        <p:nvSpPr>
          <p:cNvPr id="275" name="Google Shape;275;p42"/>
          <p:cNvSpPr txBox="1"/>
          <p:nvPr/>
        </p:nvSpPr>
        <p:spPr>
          <a:xfrm>
            <a:off x="205725" y="316675"/>
            <a:ext cx="4137600" cy="72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a:solidFill>
                  <a:schemeClr val="accent1"/>
                </a:solidFill>
                <a:latin typeface="PT Sans Narrow"/>
                <a:ea typeface="PT Sans Narrow"/>
                <a:cs typeface="PT Sans Narrow"/>
                <a:sym typeface="PT Sans Narrow"/>
              </a:rPr>
              <a:t>Conventional Networks</a:t>
            </a:r>
            <a:endParaRPr sz="3600" b="1">
              <a:solidFill>
                <a:schemeClr val="accent1"/>
              </a:solidFill>
              <a:latin typeface="PT Sans Narrow"/>
              <a:ea typeface="PT Sans Narrow"/>
              <a:cs typeface="PT Sans Narrow"/>
              <a:sym typeface="PT Sans Narrow"/>
            </a:endParaRPr>
          </a:p>
        </p:txBody>
      </p:sp>
      <p:pic>
        <p:nvPicPr>
          <p:cNvPr id="276" name="Google Shape;276;p42"/>
          <p:cNvPicPr preferRelativeResize="0"/>
          <p:nvPr/>
        </p:nvPicPr>
        <p:blipFill>
          <a:blip r:embed="rId3">
            <a:alphaModFix/>
          </a:blip>
          <a:stretch>
            <a:fillRect/>
          </a:stretch>
        </p:blipFill>
        <p:spPr>
          <a:xfrm>
            <a:off x="6976822" y="3665842"/>
            <a:ext cx="2047075" cy="136703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400"/>
              <a:t>Outbreak response: </a:t>
            </a:r>
            <a:endParaRPr sz="3400"/>
          </a:p>
          <a:p>
            <a:pPr marL="0" lvl="0" indent="0" algn="l" rtl="0">
              <a:spcBef>
                <a:spcPts val="0"/>
              </a:spcBef>
              <a:spcAft>
                <a:spcPts val="0"/>
              </a:spcAft>
              <a:buNone/>
            </a:pPr>
            <a:r>
              <a:rPr lang="en" sz="3400"/>
              <a:t>Moving from critical evaluation to coherent solutions </a:t>
            </a:r>
            <a:endParaRPr sz="3400"/>
          </a:p>
        </p:txBody>
      </p:sp>
      <p:sp>
        <p:nvSpPr>
          <p:cNvPr id="89" name="Google Shape;89;p16"/>
          <p:cNvSpPr txBox="1">
            <a:spLocks noGrp="1"/>
          </p:cNvSpPr>
          <p:nvPr>
            <p:ph type="body" idx="1"/>
          </p:nvPr>
        </p:nvSpPr>
        <p:spPr>
          <a:xfrm>
            <a:off x="311700" y="1816675"/>
            <a:ext cx="8520600" cy="2752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Critical evaluation of outbreak response is key - but then what? </a:t>
            </a:r>
            <a:endParaRPr/>
          </a:p>
          <a:p>
            <a:pPr marL="457200" lvl="0" indent="-342900" algn="l" rtl="0">
              <a:spcBef>
                <a:spcPts val="0"/>
              </a:spcBef>
              <a:spcAft>
                <a:spcPts val="0"/>
              </a:spcAft>
              <a:buSzPts val="1800"/>
              <a:buChar char="●"/>
            </a:pPr>
            <a:r>
              <a:rPr lang="en"/>
              <a:t>Creating recommendations is helpful but: </a:t>
            </a:r>
            <a:endParaRPr/>
          </a:p>
          <a:p>
            <a:pPr marL="914400" lvl="1" indent="-317500" algn="l" rtl="0">
              <a:spcBef>
                <a:spcPts val="0"/>
              </a:spcBef>
              <a:spcAft>
                <a:spcPts val="0"/>
              </a:spcAft>
              <a:buSzPts val="1400"/>
              <a:buChar char="○"/>
            </a:pPr>
            <a:r>
              <a:rPr lang="en"/>
              <a:t>How do you ensure they get implemented?</a:t>
            </a:r>
            <a:endParaRPr/>
          </a:p>
          <a:p>
            <a:pPr marL="457200" lvl="0" indent="-342900" algn="l" rtl="0">
              <a:spcBef>
                <a:spcPts val="0"/>
              </a:spcBef>
              <a:spcAft>
                <a:spcPts val="0"/>
              </a:spcAft>
              <a:buSzPts val="1800"/>
              <a:buChar char="●"/>
            </a:pPr>
            <a:r>
              <a:rPr lang="en"/>
              <a:t>And what happens when things change for the next outbreak?</a:t>
            </a:r>
            <a:endParaRPr/>
          </a:p>
          <a:p>
            <a:pPr marL="914400" lvl="1" indent="-317500" algn="l" rtl="0">
              <a:spcBef>
                <a:spcPts val="0"/>
              </a:spcBef>
              <a:spcAft>
                <a:spcPts val="0"/>
              </a:spcAft>
              <a:buSzPts val="1400"/>
              <a:buChar char="○"/>
            </a:pPr>
            <a:r>
              <a:rPr lang="en"/>
              <a:t>New Bug</a:t>
            </a:r>
            <a:endParaRPr/>
          </a:p>
          <a:p>
            <a:pPr marL="914400" lvl="1" indent="-317500" algn="l" rtl="0">
              <a:spcBef>
                <a:spcPts val="0"/>
              </a:spcBef>
              <a:spcAft>
                <a:spcPts val="0"/>
              </a:spcAft>
              <a:buSzPts val="1400"/>
              <a:buChar char="○"/>
            </a:pPr>
            <a:r>
              <a:rPr lang="en"/>
              <a:t>New Drug</a:t>
            </a:r>
            <a:endParaRPr/>
          </a:p>
          <a:p>
            <a:pPr marL="914400" lvl="1" indent="-317500" algn="l" rtl="0">
              <a:spcBef>
                <a:spcPts val="0"/>
              </a:spcBef>
              <a:spcAft>
                <a:spcPts val="0"/>
              </a:spcAft>
              <a:buSzPts val="1400"/>
              <a:buChar char="○"/>
            </a:pPr>
            <a:r>
              <a:rPr lang="en"/>
              <a:t>New form of government, business, academic or social dysfunction</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43"/>
          <p:cNvSpPr txBox="1">
            <a:spLocks noGrp="1"/>
          </p:cNvSpPr>
          <p:nvPr>
            <p:ph type="title"/>
          </p:nvPr>
        </p:nvSpPr>
        <p:spPr>
          <a:xfrm>
            <a:off x="311700" y="408850"/>
            <a:ext cx="8520600" cy="707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1"/>
              </a:buClr>
              <a:buSzPts val="3600"/>
              <a:buFont typeface="PT Sans Narrow"/>
              <a:buNone/>
            </a:pPr>
            <a:r>
              <a:rPr lang="en"/>
              <a:t>Community Network Integration</a:t>
            </a:r>
            <a:r>
              <a:rPr lang="en" sz="3600" b="1" i="0" u="none" strike="noStrike" cap="none">
                <a:solidFill>
                  <a:schemeClr val="accent1"/>
                </a:solidFill>
                <a:latin typeface="PT Sans Narrow"/>
                <a:ea typeface="PT Sans Narrow"/>
                <a:cs typeface="PT Sans Narrow"/>
                <a:sym typeface="PT Sans Narrow"/>
              </a:rPr>
              <a:t> (CNI)</a:t>
            </a:r>
            <a:endParaRPr sz="3600" b="1" i="0" u="none" strike="noStrike" cap="none">
              <a:solidFill>
                <a:schemeClr val="accent1"/>
              </a:solidFill>
              <a:latin typeface="PT Sans Narrow"/>
              <a:ea typeface="PT Sans Narrow"/>
              <a:cs typeface="PT Sans Narrow"/>
              <a:sym typeface="PT Sans Narrow"/>
            </a:endParaRPr>
          </a:p>
        </p:txBody>
      </p:sp>
      <p:sp>
        <p:nvSpPr>
          <p:cNvPr id="282" name="Google Shape;282;p43"/>
          <p:cNvSpPr/>
          <p:nvPr/>
        </p:nvSpPr>
        <p:spPr>
          <a:xfrm>
            <a:off x="8023850" y="3954775"/>
            <a:ext cx="1120200" cy="388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3"/>
          <p:cNvSpPr txBox="1">
            <a:spLocks noGrp="1"/>
          </p:cNvSpPr>
          <p:nvPr>
            <p:ph type="body" idx="1"/>
          </p:nvPr>
        </p:nvSpPr>
        <p:spPr>
          <a:xfrm>
            <a:off x="311700" y="1058525"/>
            <a:ext cx="5338800" cy="27396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15000"/>
              </a:lnSpc>
              <a:spcBef>
                <a:spcPts val="2000"/>
              </a:spcBef>
              <a:spcAft>
                <a:spcPts val="0"/>
              </a:spcAft>
              <a:buClr>
                <a:srgbClr val="365F91"/>
              </a:buClr>
              <a:buSzPts val="1800"/>
              <a:buFont typeface="PT Sans Narrow"/>
              <a:buChar char="●"/>
            </a:pPr>
            <a:r>
              <a:rPr lang="en">
                <a:solidFill>
                  <a:srgbClr val="365F91"/>
                </a:solidFill>
                <a:latin typeface="PT Sans Narrow"/>
                <a:ea typeface="PT Sans Narrow"/>
                <a:cs typeface="PT Sans Narrow"/>
                <a:sym typeface="PT Sans Narrow"/>
              </a:rPr>
              <a:t>A systematic process to align stakeholders to create solutions that are otherwise impossible (‘Wicked Problems’)</a:t>
            </a:r>
            <a:endParaRPr>
              <a:solidFill>
                <a:srgbClr val="365F91"/>
              </a:solidFill>
              <a:latin typeface="PT Sans Narrow"/>
              <a:ea typeface="PT Sans Narrow"/>
              <a:cs typeface="PT Sans Narrow"/>
              <a:sym typeface="PT Sans Narrow"/>
            </a:endParaRPr>
          </a:p>
          <a:p>
            <a:pPr marL="457200" marR="0" lvl="0" indent="-342900" algn="l" rtl="0">
              <a:lnSpc>
                <a:spcPct val="115000"/>
              </a:lnSpc>
              <a:spcBef>
                <a:spcPts val="0"/>
              </a:spcBef>
              <a:spcAft>
                <a:spcPts val="0"/>
              </a:spcAft>
              <a:buClr>
                <a:srgbClr val="365F91"/>
              </a:buClr>
              <a:buSzPts val="1800"/>
              <a:buFont typeface="PT Sans Narrow"/>
              <a:buChar char="●"/>
            </a:pPr>
            <a:r>
              <a:rPr lang="en">
                <a:solidFill>
                  <a:srgbClr val="365F91"/>
                </a:solidFill>
                <a:latin typeface="PT Sans Narrow"/>
                <a:ea typeface="PT Sans Narrow"/>
                <a:cs typeface="PT Sans Narrow"/>
                <a:sym typeface="PT Sans Narrow"/>
              </a:rPr>
              <a:t>By collectively innovating projects that </a:t>
            </a:r>
            <a:r>
              <a:rPr lang="en" b="1" i="1">
                <a:solidFill>
                  <a:srgbClr val="365F91"/>
                </a:solidFill>
                <a:latin typeface="PT Sans Narrow"/>
                <a:ea typeface="PT Sans Narrow"/>
                <a:cs typeface="PT Sans Narrow"/>
                <a:sym typeface="PT Sans Narrow"/>
              </a:rPr>
              <a:t>advance the fundamental interests of each party and change behaviour</a:t>
            </a:r>
            <a:endParaRPr b="1" i="1">
              <a:solidFill>
                <a:srgbClr val="365F91"/>
              </a:solidFill>
              <a:latin typeface="PT Sans Narrow"/>
              <a:ea typeface="PT Sans Narrow"/>
              <a:cs typeface="PT Sans Narrow"/>
              <a:sym typeface="PT Sans Narrow"/>
            </a:endParaRPr>
          </a:p>
          <a:p>
            <a:pPr marL="457200" marR="0" lvl="0" indent="0" algn="l" rtl="0">
              <a:lnSpc>
                <a:spcPct val="115000"/>
              </a:lnSpc>
              <a:spcBef>
                <a:spcPts val="2000"/>
              </a:spcBef>
              <a:spcAft>
                <a:spcPts val="0"/>
              </a:spcAft>
              <a:buNone/>
            </a:pPr>
            <a:endParaRPr>
              <a:solidFill>
                <a:srgbClr val="365F91"/>
              </a:solidFill>
              <a:latin typeface="PT Sans Narrow"/>
              <a:ea typeface="PT Sans Narrow"/>
              <a:cs typeface="PT Sans Narrow"/>
              <a:sym typeface="PT Sans Narrow"/>
            </a:endParaRPr>
          </a:p>
          <a:p>
            <a:pPr marL="0" marR="0" lvl="0" indent="0" algn="l" rtl="0">
              <a:lnSpc>
                <a:spcPct val="115000"/>
              </a:lnSpc>
              <a:spcBef>
                <a:spcPts val="0"/>
              </a:spcBef>
              <a:spcAft>
                <a:spcPts val="1600"/>
              </a:spcAft>
              <a:buClr>
                <a:schemeClr val="dk2"/>
              </a:buClr>
              <a:buSzPts val="1800"/>
              <a:buFont typeface="Open Sans"/>
              <a:buNone/>
            </a:pPr>
            <a:endParaRPr sz="1800" b="0" i="0" u="none" strike="noStrike" cap="none">
              <a:solidFill>
                <a:schemeClr val="dk2"/>
              </a:solidFill>
              <a:latin typeface="PT Sans Narrow"/>
              <a:ea typeface="PT Sans Narrow"/>
              <a:cs typeface="PT Sans Narrow"/>
              <a:sym typeface="PT Sans Narrow"/>
            </a:endParaRPr>
          </a:p>
        </p:txBody>
      </p:sp>
      <p:pic>
        <p:nvPicPr>
          <p:cNvPr id="284" name="Google Shape;284;p43"/>
          <p:cNvPicPr preferRelativeResize="0"/>
          <p:nvPr/>
        </p:nvPicPr>
        <p:blipFill>
          <a:blip r:embed="rId3">
            <a:alphaModFix/>
          </a:blip>
          <a:stretch>
            <a:fillRect/>
          </a:stretch>
        </p:blipFill>
        <p:spPr>
          <a:xfrm>
            <a:off x="5876925" y="2571750"/>
            <a:ext cx="3188700" cy="23915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4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accent1"/>
              </a:buClr>
              <a:buSzPts val="3600"/>
              <a:buFont typeface="PT Sans Narrow"/>
              <a:buNone/>
            </a:pPr>
            <a:r>
              <a:rPr lang="en"/>
              <a:t>Why CNI is different: </a:t>
            </a:r>
            <a:endParaRPr/>
          </a:p>
        </p:txBody>
      </p:sp>
      <p:sp>
        <p:nvSpPr>
          <p:cNvPr id="290" name="Google Shape;290;p44"/>
          <p:cNvSpPr txBox="1">
            <a:spLocks noGrp="1"/>
          </p:cNvSpPr>
          <p:nvPr>
            <p:ph type="body" idx="1"/>
          </p:nvPr>
        </p:nvSpPr>
        <p:spPr>
          <a:xfrm>
            <a:off x="311699" y="1998100"/>
            <a:ext cx="5922000" cy="1688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3D4594"/>
              </a:buClr>
              <a:buSzPts val="1800"/>
              <a:buFont typeface="PT Sans Narrow"/>
              <a:buChar char="●"/>
            </a:pPr>
            <a:r>
              <a:rPr lang="en">
                <a:solidFill>
                  <a:srgbClr val="3D4594"/>
                </a:solidFill>
                <a:latin typeface="PT Sans Narrow"/>
                <a:ea typeface="PT Sans Narrow"/>
                <a:cs typeface="PT Sans Narrow"/>
                <a:sym typeface="PT Sans Narrow"/>
              </a:rPr>
              <a:t>Vision</a:t>
            </a:r>
            <a:endParaRPr>
              <a:solidFill>
                <a:srgbClr val="3D4594"/>
              </a:solidFill>
              <a:latin typeface="PT Sans Narrow"/>
              <a:ea typeface="PT Sans Narrow"/>
              <a:cs typeface="PT Sans Narrow"/>
              <a:sym typeface="PT Sans Narrow"/>
            </a:endParaRPr>
          </a:p>
          <a:p>
            <a:pPr marL="457200" lvl="0" indent="-342900" algn="l" rtl="0">
              <a:spcBef>
                <a:spcPts val="0"/>
              </a:spcBef>
              <a:spcAft>
                <a:spcPts val="0"/>
              </a:spcAft>
              <a:buClr>
                <a:srgbClr val="3D4594"/>
              </a:buClr>
              <a:buSzPts val="1800"/>
              <a:buFont typeface="PT Sans Narrow"/>
              <a:buChar char="●"/>
            </a:pPr>
            <a:r>
              <a:rPr lang="en">
                <a:solidFill>
                  <a:srgbClr val="3D4594"/>
                </a:solidFill>
                <a:latin typeface="PT Sans Narrow"/>
                <a:ea typeface="PT Sans Narrow"/>
                <a:cs typeface="PT Sans Narrow"/>
                <a:sym typeface="PT Sans Narrow"/>
              </a:rPr>
              <a:t>Leadership</a:t>
            </a:r>
            <a:endParaRPr>
              <a:solidFill>
                <a:srgbClr val="3D4594"/>
              </a:solidFill>
              <a:latin typeface="PT Sans Narrow"/>
              <a:ea typeface="PT Sans Narrow"/>
              <a:cs typeface="PT Sans Narrow"/>
              <a:sym typeface="PT Sans Narrow"/>
            </a:endParaRPr>
          </a:p>
          <a:p>
            <a:pPr marL="457200" lvl="0" indent="-342900" algn="l" rtl="0">
              <a:spcBef>
                <a:spcPts val="0"/>
              </a:spcBef>
              <a:spcAft>
                <a:spcPts val="0"/>
              </a:spcAft>
              <a:buClr>
                <a:srgbClr val="3D4594"/>
              </a:buClr>
              <a:buSzPts val="1800"/>
              <a:buFont typeface="PT Sans Narrow"/>
              <a:buChar char="●"/>
            </a:pPr>
            <a:r>
              <a:rPr lang="en">
                <a:solidFill>
                  <a:srgbClr val="3D4594"/>
                </a:solidFill>
                <a:latin typeface="PT Sans Narrow"/>
                <a:ea typeface="PT Sans Narrow"/>
                <a:cs typeface="PT Sans Narrow"/>
                <a:sym typeface="PT Sans Narrow"/>
              </a:rPr>
              <a:t>Culture of high emotional energy (hi E) </a:t>
            </a:r>
            <a:endParaRPr>
              <a:solidFill>
                <a:srgbClr val="3D4594"/>
              </a:solidFill>
              <a:latin typeface="PT Sans Narrow"/>
              <a:ea typeface="PT Sans Narrow"/>
              <a:cs typeface="PT Sans Narrow"/>
              <a:sym typeface="PT Sans Narrow"/>
            </a:endParaRPr>
          </a:p>
          <a:p>
            <a:pPr marL="457200" lvl="0" indent="-311150" algn="l" rtl="0">
              <a:spcBef>
                <a:spcPts val="0"/>
              </a:spcBef>
              <a:spcAft>
                <a:spcPts val="0"/>
              </a:spcAft>
              <a:buClr>
                <a:srgbClr val="3D4594"/>
              </a:buClr>
              <a:buSzPts val="1300"/>
              <a:buFont typeface="PT Sans Narrow"/>
              <a:buChar char="●"/>
            </a:pPr>
            <a:r>
              <a:rPr lang="en">
                <a:solidFill>
                  <a:srgbClr val="3D4594"/>
                </a:solidFill>
                <a:latin typeface="PT Sans Narrow"/>
                <a:ea typeface="PT Sans Narrow"/>
                <a:cs typeface="PT Sans Narrow"/>
                <a:sym typeface="PT Sans Narrow"/>
              </a:rPr>
              <a:t>Governance structure</a:t>
            </a:r>
            <a:endParaRPr>
              <a:solidFill>
                <a:srgbClr val="3D4594"/>
              </a:solidFill>
              <a:latin typeface="PT Sans Narrow"/>
              <a:ea typeface="PT Sans Narrow"/>
              <a:cs typeface="PT Sans Narrow"/>
              <a:sym typeface="PT Sans Narrow"/>
            </a:endParaRPr>
          </a:p>
          <a:p>
            <a:pPr marL="457200" lvl="0" indent="-342900" algn="l" rtl="0">
              <a:spcBef>
                <a:spcPts val="0"/>
              </a:spcBef>
              <a:spcAft>
                <a:spcPts val="0"/>
              </a:spcAft>
              <a:buClr>
                <a:srgbClr val="3D4594"/>
              </a:buClr>
              <a:buSzPts val="1800"/>
              <a:buFont typeface="PT Sans Narrow"/>
              <a:buChar char="●"/>
            </a:pPr>
            <a:r>
              <a:rPr lang="en">
                <a:solidFill>
                  <a:srgbClr val="3D4594"/>
                </a:solidFill>
                <a:latin typeface="PT Sans Narrow"/>
                <a:ea typeface="PT Sans Narrow"/>
                <a:cs typeface="PT Sans Narrow"/>
                <a:sym typeface="PT Sans Narrow"/>
              </a:rPr>
              <a:t>Human Resources, network engagement </a:t>
            </a:r>
            <a:endParaRPr>
              <a:solidFill>
                <a:srgbClr val="3D4594"/>
              </a:solidFill>
              <a:latin typeface="PT Sans Narrow"/>
              <a:ea typeface="PT Sans Narrow"/>
              <a:cs typeface="PT Sans Narrow"/>
              <a:sym typeface="PT Sans Narrow"/>
            </a:endParaRPr>
          </a:p>
          <a:p>
            <a:pPr marL="457200" lvl="0" indent="-342900" algn="l" rtl="0">
              <a:spcBef>
                <a:spcPts val="0"/>
              </a:spcBef>
              <a:spcAft>
                <a:spcPts val="0"/>
              </a:spcAft>
              <a:buClr>
                <a:srgbClr val="3D4594"/>
              </a:buClr>
              <a:buSzPts val="1800"/>
              <a:buFont typeface="PT Sans Narrow"/>
              <a:buChar char="●"/>
            </a:pPr>
            <a:r>
              <a:rPr lang="en">
                <a:solidFill>
                  <a:srgbClr val="3D4594"/>
                </a:solidFill>
                <a:latin typeface="PT Sans Narrow"/>
                <a:ea typeface="PT Sans Narrow"/>
                <a:cs typeface="PT Sans Narrow"/>
                <a:sym typeface="PT Sans Narrow"/>
              </a:rPr>
              <a:t>Projects, products, services</a:t>
            </a:r>
            <a:endParaRPr>
              <a:solidFill>
                <a:srgbClr val="3D4594"/>
              </a:solidFill>
              <a:latin typeface="PT Sans Narrow"/>
              <a:ea typeface="PT Sans Narrow"/>
              <a:cs typeface="PT Sans Narrow"/>
              <a:sym typeface="PT Sans Narrow"/>
            </a:endParaRPr>
          </a:p>
          <a:p>
            <a:pPr marL="457200" lvl="0" indent="-342900" algn="l" rtl="0">
              <a:spcBef>
                <a:spcPts val="0"/>
              </a:spcBef>
              <a:spcAft>
                <a:spcPts val="0"/>
              </a:spcAft>
              <a:buClr>
                <a:srgbClr val="3D4594"/>
              </a:buClr>
              <a:buSzPts val="1800"/>
              <a:buFont typeface="PT Sans Narrow"/>
              <a:buChar char="●"/>
            </a:pPr>
            <a:r>
              <a:rPr lang="en">
                <a:solidFill>
                  <a:srgbClr val="3D4594"/>
                </a:solidFill>
                <a:latin typeface="PT Sans Narrow"/>
                <a:ea typeface="PT Sans Narrow"/>
                <a:cs typeface="PT Sans Narrow"/>
                <a:sym typeface="PT Sans Narrow"/>
              </a:rPr>
              <a:t>Resource acquisition, marketing </a:t>
            </a:r>
            <a:endParaRPr>
              <a:solidFill>
                <a:srgbClr val="3D4594"/>
              </a:solidFill>
              <a:latin typeface="PT Sans Narrow"/>
              <a:ea typeface="PT Sans Narrow"/>
              <a:cs typeface="PT Sans Narrow"/>
              <a:sym typeface="PT Sans Narrow"/>
            </a:endParaRPr>
          </a:p>
          <a:p>
            <a:pPr marL="457200" lvl="0" indent="-342900" algn="l" rtl="0">
              <a:spcBef>
                <a:spcPts val="0"/>
              </a:spcBef>
              <a:spcAft>
                <a:spcPts val="0"/>
              </a:spcAft>
              <a:buClr>
                <a:srgbClr val="3D4594"/>
              </a:buClr>
              <a:buSzPts val="1800"/>
              <a:buFont typeface="PT Sans Narrow"/>
              <a:buChar char="●"/>
            </a:pPr>
            <a:r>
              <a:rPr lang="en">
                <a:solidFill>
                  <a:srgbClr val="3D4594"/>
                </a:solidFill>
                <a:latin typeface="PT Sans Narrow"/>
                <a:ea typeface="PT Sans Narrow"/>
                <a:cs typeface="PT Sans Narrow"/>
                <a:sym typeface="PT Sans Narrow"/>
              </a:rPr>
              <a:t>Administrative, Communications, Financial, IT and other systems</a:t>
            </a:r>
            <a:endParaRPr>
              <a:latin typeface="PT Sans Narrow"/>
              <a:ea typeface="PT Sans Narrow"/>
              <a:cs typeface="PT Sans Narrow"/>
              <a:sym typeface="PT Sans Narrow"/>
            </a:endParaRPr>
          </a:p>
        </p:txBody>
      </p:sp>
      <p:sp>
        <p:nvSpPr>
          <p:cNvPr id="291" name="Google Shape;291;p44"/>
          <p:cNvSpPr txBox="1"/>
          <p:nvPr/>
        </p:nvSpPr>
        <p:spPr>
          <a:xfrm>
            <a:off x="710450" y="1152425"/>
            <a:ext cx="5520000" cy="103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27456A"/>
                </a:solidFill>
                <a:latin typeface="PT Sans Narrow"/>
                <a:ea typeface="PT Sans Narrow"/>
                <a:cs typeface="PT Sans Narrow"/>
                <a:sym typeface="PT Sans Narrow"/>
              </a:rPr>
              <a:t>CNI adds what is almost always lacking: a coherent business process </a:t>
            </a:r>
            <a:r>
              <a:rPr lang="en" sz="1800" b="1">
                <a:solidFill>
                  <a:srgbClr val="27456A"/>
                </a:solidFill>
                <a:latin typeface="PT Sans Narrow"/>
                <a:ea typeface="PT Sans Narrow"/>
                <a:cs typeface="PT Sans Narrow"/>
                <a:sym typeface="PT Sans Narrow"/>
              </a:rPr>
              <a:t>FOR THE WHOLE NETWORK </a:t>
            </a:r>
            <a:r>
              <a:rPr lang="en" sz="1800">
                <a:solidFill>
                  <a:srgbClr val="27456A"/>
                </a:solidFill>
                <a:latin typeface="PT Sans Narrow"/>
                <a:ea typeface="PT Sans Narrow"/>
                <a:cs typeface="PT Sans Narrow"/>
                <a:sym typeface="PT Sans Narrow"/>
              </a:rPr>
              <a:t>including optimal</a:t>
            </a:r>
            <a:endParaRPr sz="1800">
              <a:solidFill>
                <a:srgbClr val="27456A"/>
              </a:solidFill>
              <a:latin typeface="PT Sans Narrow"/>
              <a:ea typeface="PT Sans Narrow"/>
              <a:cs typeface="PT Sans Narrow"/>
              <a:sym typeface="PT Sans Narrow"/>
            </a:endParaRPr>
          </a:p>
        </p:txBody>
      </p:sp>
      <p:pic>
        <p:nvPicPr>
          <p:cNvPr id="292" name="Google Shape;292;p44"/>
          <p:cNvPicPr preferRelativeResize="0"/>
          <p:nvPr/>
        </p:nvPicPr>
        <p:blipFill>
          <a:blip r:embed="rId3">
            <a:alphaModFix/>
          </a:blip>
          <a:stretch>
            <a:fillRect/>
          </a:stretch>
        </p:blipFill>
        <p:spPr>
          <a:xfrm>
            <a:off x="6653213" y="1895475"/>
            <a:ext cx="1781175" cy="25717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4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For Walkerton CNI was done Intuitively</a:t>
            </a:r>
            <a:endParaRPr/>
          </a:p>
        </p:txBody>
      </p:sp>
      <p:sp>
        <p:nvSpPr>
          <p:cNvPr id="298" name="Google Shape;298;p45"/>
          <p:cNvSpPr txBox="1">
            <a:spLocks noGrp="1"/>
          </p:cNvSpPr>
          <p:nvPr>
            <p:ph type="body" idx="1"/>
          </p:nvPr>
        </p:nvSpPr>
        <p:spPr>
          <a:xfrm>
            <a:off x="311700" y="1102650"/>
            <a:ext cx="85206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For Covid, and other wicked problems we face, </a:t>
            </a:r>
            <a:endParaRPr/>
          </a:p>
          <a:p>
            <a:pPr marL="0" lvl="0" indent="0" algn="l" rtl="0">
              <a:spcBef>
                <a:spcPts val="0"/>
              </a:spcBef>
              <a:spcAft>
                <a:spcPts val="0"/>
              </a:spcAft>
              <a:buNone/>
            </a:pPr>
            <a:r>
              <a:rPr lang="en"/>
              <a:t>we must now learn to do it </a:t>
            </a:r>
            <a:r>
              <a:rPr lang="en" b="1" i="1"/>
              <a:t>consciously</a:t>
            </a:r>
            <a:endParaRPr b="1" i="1"/>
          </a:p>
          <a:p>
            <a:pPr marL="0" lvl="0" indent="0" algn="l" rtl="0">
              <a:spcBef>
                <a:spcPts val="0"/>
              </a:spcBef>
              <a:spcAft>
                <a:spcPts val="0"/>
              </a:spcAft>
              <a:buNone/>
            </a:pPr>
            <a:endParaRPr b="1" i="1"/>
          </a:p>
          <a:p>
            <a:pPr marL="457200" lvl="0" indent="-342900" algn="l" rtl="0">
              <a:spcBef>
                <a:spcPts val="0"/>
              </a:spcBef>
              <a:spcAft>
                <a:spcPts val="0"/>
              </a:spcAft>
              <a:buSzPts val="1800"/>
              <a:buChar char="●"/>
            </a:pPr>
            <a:r>
              <a:rPr lang="en"/>
              <a:t>Climate change</a:t>
            </a:r>
            <a:endParaRPr/>
          </a:p>
          <a:p>
            <a:pPr marL="457200" lvl="0" indent="-342900" algn="l" rtl="0">
              <a:spcBef>
                <a:spcPts val="0"/>
              </a:spcBef>
              <a:spcAft>
                <a:spcPts val="0"/>
              </a:spcAft>
              <a:buSzPts val="1800"/>
              <a:buChar char="●"/>
            </a:pPr>
            <a:r>
              <a:rPr lang="en"/>
              <a:t>Inflation</a:t>
            </a:r>
            <a:endParaRPr/>
          </a:p>
          <a:p>
            <a:pPr marL="457200" lvl="0" indent="-342900" algn="l" rtl="0">
              <a:spcBef>
                <a:spcPts val="0"/>
              </a:spcBef>
              <a:spcAft>
                <a:spcPts val="0"/>
              </a:spcAft>
              <a:buSzPts val="1800"/>
              <a:buChar char="●"/>
            </a:pPr>
            <a:r>
              <a:rPr lang="en"/>
              <a:t>War in Ukraine</a:t>
            </a:r>
            <a:endParaRPr/>
          </a:p>
          <a:p>
            <a:pPr marL="457200" lvl="0" indent="-342900" algn="l" rtl="0">
              <a:spcBef>
                <a:spcPts val="0"/>
              </a:spcBef>
              <a:spcAft>
                <a:spcPts val="0"/>
              </a:spcAft>
              <a:buSzPts val="1800"/>
              <a:buChar char="●"/>
            </a:pPr>
            <a:r>
              <a:rPr lang="en"/>
              <a:t>Future pandemics</a:t>
            </a:r>
            <a:endParaRPr/>
          </a:p>
          <a:p>
            <a:pPr marL="0" lvl="0" indent="0" algn="l" rtl="0">
              <a:spcBef>
                <a:spcPts val="0"/>
              </a:spcBef>
              <a:spcAft>
                <a:spcPts val="0"/>
              </a:spcAft>
              <a:buNone/>
            </a:pPr>
            <a:endParaRPr b="1" i="1"/>
          </a:p>
          <a:p>
            <a:pPr marL="0" lvl="0" indent="0" algn="l" rtl="0">
              <a:spcBef>
                <a:spcPts val="0"/>
              </a:spcBef>
              <a:spcAft>
                <a:spcPts val="0"/>
              </a:spcAft>
              <a:buNone/>
            </a:pPr>
            <a:endParaRPr b="1" i="1"/>
          </a:p>
          <a:p>
            <a:pPr marL="0" lvl="0" indent="0" algn="l" rtl="0">
              <a:spcBef>
                <a:spcPts val="0"/>
              </a:spcBef>
              <a:spcAft>
                <a:spcPts val="0"/>
              </a:spcAft>
              <a:buNone/>
            </a:pPr>
            <a:endParaRPr/>
          </a:p>
        </p:txBody>
      </p:sp>
      <p:pic>
        <p:nvPicPr>
          <p:cNvPr id="299" name="Google Shape;299;p45"/>
          <p:cNvPicPr preferRelativeResize="0"/>
          <p:nvPr/>
        </p:nvPicPr>
        <p:blipFill>
          <a:blip r:embed="rId3">
            <a:alphaModFix/>
          </a:blip>
          <a:stretch>
            <a:fillRect/>
          </a:stretch>
        </p:blipFill>
        <p:spPr>
          <a:xfrm>
            <a:off x="6435038" y="3220738"/>
            <a:ext cx="2619375" cy="1743075"/>
          </a:xfrm>
          <a:prstGeom prst="rect">
            <a:avLst/>
          </a:prstGeom>
          <a:noFill/>
          <a:ln>
            <a:noFill/>
          </a:ln>
        </p:spPr>
      </p:pic>
      <p:sp>
        <p:nvSpPr>
          <p:cNvPr id="300" name="Google Shape;300;p45"/>
          <p:cNvSpPr/>
          <p:nvPr/>
        </p:nvSpPr>
        <p:spPr>
          <a:xfrm>
            <a:off x="2519425" y="3880050"/>
            <a:ext cx="3162300" cy="6504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5"/>
          <p:cNvSpPr txBox="1"/>
          <p:nvPr/>
        </p:nvSpPr>
        <p:spPr>
          <a:xfrm>
            <a:off x="2612875" y="4005150"/>
            <a:ext cx="351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Open Sans"/>
                <a:ea typeface="Open Sans"/>
                <a:cs typeface="Open Sans"/>
                <a:sym typeface="Open Sans"/>
              </a:rPr>
              <a:t>It’s Time for Coherent Solutions</a:t>
            </a:r>
            <a:endParaRPr b="1">
              <a:latin typeface="Open Sans"/>
              <a:ea typeface="Open Sans"/>
              <a:cs typeface="Open Sans"/>
              <a:sym typeface="Open San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4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Examples of CNI now in progress</a:t>
            </a:r>
            <a:endParaRPr/>
          </a:p>
        </p:txBody>
      </p:sp>
      <p:sp>
        <p:nvSpPr>
          <p:cNvPr id="307" name="Google Shape;307;p46"/>
          <p:cNvSpPr txBox="1"/>
          <p:nvPr/>
        </p:nvSpPr>
        <p:spPr>
          <a:xfrm>
            <a:off x="727625" y="1591700"/>
            <a:ext cx="5716500" cy="2247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latin typeface="Open Sans"/>
                <a:ea typeface="Open Sans"/>
                <a:cs typeface="Open Sans"/>
                <a:sym typeface="Open Sans"/>
              </a:rPr>
              <a:t>Avian Influenza (AI)</a:t>
            </a:r>
            <a:endParaRPr sz="2200" b="1">
              <a:latin typeface="Open Sans"/>
              <a:ea typeface="Open Sans"/>
              <a:cs typeface="Open Sans"/>
              <a:sym typeface="Open Sans"/>
            </a:endParaRPr>
          </a:p>
          <a:p>
            <a:pPr marL="0" lvl="0" indent="0" algn="l" rtl="0">
              <a:spcBef>
                <a:spcPts val="0"/>
              </a:spcBef>
              <a:spcAft>
                <a:spcPts val="0"/>
              </a:spcAft>
              <a:buNone/>
            </a:pPr>
            <a:endParaRPr sz="2200" b="1">
              <a:latin typeface="Open Sans"/>
              <a:ea typeface="Open Sans"/>
              <a:cs typeface="Open Sans"/>
              <a:sym typeface="Open Sans"/>
            </a:endParaRPr>
          </a:p>
          <a:p>
            <a:pPr marL="457200" lvl="0" indent="-342900" algn="l" rtl="0">
              <a:spcBef>
                <a:spcPts val="0"/>
              </a:spcBef>
              <a:spcAft>
                <a:spcPts val="0"/>
              </a:spcAft>
              <a:buSzPts val="1800"/>
              <a:buFont typeface="Open Sans"/>
              <a:buChar char="●"/>
            </a:pPr>
            <a:r>
              <a:rPr lang="en" sz="1800">
                <a:latin typeface="Open Sans"/>
                <a:ea typeface="Open Sans"/>
                <a:cs typeface="Open Sans"/>
                <a:sym typeface="Open Sans"/>
              </a:rPr>
              <a:t>Another national / global outbreak series</a:t>
            </a:r>
            <a:endParaRPr sz="1800">
              <a:latin typeface="Open Sans"/>
              <a:ea typeface="Open Sans"/>
              <a:cs typeface="Open Sans"/>
              <a:sym typeface="Open Sans"/>
            </a:endParaRPr>
          </a:p>
          <a:p>
            <a:pPr marL="457200" lvl="0" indent="-342900" algn="l" rtl="0">
              <a:spcBef>
                <a:spcPts val="0"/>
              </a:spcBef>
              <a:spcAft>
                <a:spcPts val="0"/>
              </a:spcAft>
              <a:buSzPts val="1800"/>
              <a:buFont typeface="Open Sans"/>
              <a:buChar char="●"/>
            </a:pPr>
            <a:r>
              <a:rPr lang="en" sz="1800">
                <a:latin typeface="Open Sans"/>
                <a:ea typeface="Open Sans"/>
                <a:cs typeface="Open Sans"/>
                <a:sym typeface="Open Sans"/>
              </a:rPr>
              <a:t>Potential to be the next pandemic</a:t>
            </a:r>
            <a:endParaRPr sz="1800">
              <a:latin typeface="Open Sans"/>
              <a:ea typeface="Open Sans"/>
              <a:cs typeface="Open Sans"/>
              <a:sym typeface="Open Sans"/>
            </a:endParaRPr>
          </a:p>
          <a:p>
            <a:pPr marL="457200" lvl="0" indent="-342900" algn="l" rtl="0">
              <a:spcBef>
                <a:spcPts val="0"/>
              </a:spcBef>
              <a:spcAft>
                <a:spcPts val="0"/>
              </a:spcAft>
              <a:buSzPts val="1800"/>
              <a:buFont typeface="Open Sans"/>
              <a:buChar char="●"/>
            </a:pPr>
            <a:r>
              <a:rPr lang="en" sz="1800">
                <a:latin typeface="Open Sans"/>
                <a:ea typeface="Open Sans"/>
                <a:cs typeface="Open Sans"/>
                <a:sym typeface="Open Sans"/>
              </a:rPr>
              <a:t>Involves many of the same players </a:t>
            </a:r>
            <a:endParaRPr sz="1800">
              <a:latin typeface="Open Sans"/>
              <a:ea typeface="Open Sans"/>
              <a:cs typeface="Open Sans"/>
              <a:sym typeface="Open Sans"/>
            </a:endParaRPr>
          </a:p>
          <a:p>
            <a:pPr marL="457200" lvl="0" indent="-342900" algn="l" rtl="0">
              <a:spcBef>
                <a:spcPts val="0"/>
              </a:spcBef>
              <a:spcAft>
                <a:spcPts val="0"/>
              </a:spcAft>
              <a:buSzPts val="1800"/>
              <a:buFont typeface="Open Sans"/>
              <a:buChar char="●"/>
            </a:pPr>
            <a:r>
              <a:rPr lang="en" sz="1800">
                <a:latin typeface="Open Sans"/>
                <a:ea typeface="Open Sans"/>
                <a:cs typeface="Open Sans"/>
                <a:sym typeface="Open Sans"/>
              </a:rPr>
              <a:t>Opportunity to create what was missed during Covid (ie The Pillars at a national level!)</a:t>
            </a:r>
            <a:endParaRPr sz="1800">
              <a:latin typeface="Open Sans"/>
              <a:ea typeface="Open Sans"/>
              <a:cs typeface="Open Sans"/>
              <a:sym typeface="Open Sans"/>
            </a:endParaRPr>
          </a:p>
        </p:txBody>
      </p:sp>
      <p:pic>
        <p:nvPicPr>
          <p:cNvPr id="308" name="Google Shape;308;p46"/>
          <p:cNvPicPr preferRelativeResize="0"/>
          <p:nvPr/>
        </p:nvPicPr>
        <p:blipFill>
          <a:blip r:embed="rId3">
            <a:alphaModFix/>
          </a:blip>
          <a:stretch>
            <a:fillRect/>
          </a:stretch>
        </p:blipFill>
        <p:spPr>
          <a:xfrm>
            <a:off x="6750750" y="3137275"/>
            <a:ext cx="2305050" cy="18478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47"/>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National Poultry Network</a:t>
            </a:r>
            <a:endParaRPr/>
          </a:p>
        </p:txBody>
      </p:sp>
      <p:sp>
        <p:nvSpPr>
          <p:cNvPr id="314" name="Google Shape;314;p47"/>
          <p:cNvSpPr txBox="1"/>
          <p:nvPr/>
        </p:nvSpPr>
        <p:spPr>
          <a:xfrm>
            <a:off x="311700" y="1152425"/>
            <a:ext cx="5716500" cy="4648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latin typeface="Open Sans"/>
                <a:ea typeface="Open Sans"/>
                <a:cs typeface="Open Sans"/>
                <a:sym typeface="Open Sans"/>
              </a:rPr>
              <a:t>Leadership team</a:t>
            </a:r>
            <a:endParaRPr sz="2200" b="1">
              <a:latin typeface="Open Sans"/>
              <a:ea typeface="Open Sans"/>
              <a:cs typeface="Open Sans"/>
              <a:sym typeface="Open Sans"/>
            </a:endParaRPr>
          </a:p>
          <a:p>
            <a:pPr marL="457200" lvl="0" indent="-349250" algn="l" rtl="0">
              <a:spcBef>
                <a:spcPts val="0"/>
              </a:spcBef>
              <a:spcAft>
                <a:spcPts val="0"/>
              </a:spcAft>
              <a:buSzPts val="1900"/>
              <a:buFont typeface="Open Sans"/>
              <a:buChar char="●"/>
            </a:pPr>
            <a:r>
              <a:rPr lang="en" sz="1900">
                <a:latin typeface="Open Sans"/>
                <a:ea typeface="Open Sans"/>
                <a:cs typeface="Open Sans"/>
                <a:sym typeface="Open Sans"/>
              </a:rPr>
              <a:t>Producers (large &amp; small)</a:t>
            </a:r>
            <a:endParaRPr sz="1900">
              <a:latin typeface="Open Sans"/>
              <a:ea typeface="Open Sans"/>
              <a:cs typeface="Open Sans"/>
              <a:sym typeface="Open Sans"/>
            </a:endParaRPr>
          </a:p>
          <a:p>
            <a:pPr marL="457200" lvl="0" indent="-349250" algn="l" rtl="0">
              <a:spcBef>
                <a:spcPts val="0"/>
              </a:spcBef>
              <a:spcAft>
                <a:spcPts val="0"/>
              </a:spcAft>
              <a:buSzPts val="1900"/>
              <a:buFont typeface="Open Sans"/>
              <a:buChar char="●"/>
            </a:pPr>
            <a:r>
              <a:rPr lang="en" sz="1900">
                <a:latin typeface="Open Sans"/>
                <a:ea typeface="Open Sans"/>
                <a:cs typeface="Open Sans"/>
                <a:sym typeface="Open Sans"/>
              </a:rPr>
              <a:t>The Public</a:t>
            </a:r>
            <a:endParaRPr sz="1900">
              <a:latin typeface="Open Sans"/>
              <a:ea typeface="Open Sans"/>
              <a:cs typeface="Open Sans"/>
              <a:sym typeface="Open Sans"/>
            </a:endParaRPr>
          </a:p>
          <a:p>
            <a:pPr marL="457200" lvl="0" indent="-349250" algn="l" rtl="0">
              <a:spcBef>
                <a:spcPts val="0"/>
              </a:spcBef>
              <a:spcAft>
                <a:spcPts val="0"/>
              </a:spcAft>
              <a:buSzPts val="1900"/>
              <a:buFont typeface="Open Sans"/>
              <a:buChar char="●"/>
            </a:pPr>
            <a:r>
              <a:rPr lang="en" sz="1900">
                <a:latin typeface="Open Sans"/>
                <a:ea typeface="Open Sans"/>
                <a:cs typeface="Open Sans"/>
                <a:sym typeface="Open Sans"/>
              </a:rPr>
              <a:t>Virologists, pathologists, epidemiologists</a:t>
            </a:r>
            <a:endParaRPr sz="1900">
              <a:latin typeface="Open Sans"/>
              <a:ea typeface="Open Sans"/>
              <a:cs typeface="Open Sans"/>
              <a:sym typeface="Open Sans"/>
            </a:endParaRPr>
          </a:p>
          <a:p>
            <a:pPr marL="457200" lvl="0" indent="-349250" algn="l" rtl="0">
              <a:spcBef>
                <a:spcPts val="0"/>
              </a:spcBef>
              <a:spcAft>
                <a:spcPts val="0"/>
              </a:spcAft>
              <a:buSzPts val="1900"/>
              <a:buFont typeface="Open Sans"/>
              <a:buChar char="●"/>
            </a:pPr>
            <a:r>
              <a:rPr lang="en" sz="1900">
                <a:latin typeface="Open Sans"/>
                <a:ea typeface="Open Sans"/>
                <a:cs typeface="Open Sans"/>
                <a:sym typeface="Open Sans"/>
              </a:rPr>
              <a:t>Federal and provincial governments</a:t>
            </a:r>
            <a:endParaRPr sz="1900">
              <a:latin typeface="Open Sans"/>
              <a:ea typeface="Open Sans"/>
              <a:cs typeface="Open Sans"/>
              <a:sym typeface="Open Sans"/>
            </a:endParaRPr>
          </a:p>
          <a:p>
            <a:pPr marL="457200" lvl="0" indent="-349250" algn="l" rtl="0">
              <a:spcBef>
                <a:spcPts val="0"/>
              </a:spcBef>
              <a:spcAft>
                <a:spcPts val="0"/>
              </a:spcAft>
              <a:buSzPts val="1900"/>
              <a:buFont typeface="Open Sans"/>
              <a:buChar char="●"/>
            </a:pPr>
            <a:r>
              <a:rPr lang="en" sz="1900">
                <a:latin typeface="Open Sans"/>
                <a:ea typeface="Open Sans"/>
                <a:cs typeface="Open Sans"/>
                <a:sym typeface="Open Sans"/>
              </a:rPr>
              <a:t>Pharma and biologics</a:t>
            </a:r>
            <a:endParaRPr sz="1900">
              <a:latin typeface="Open Sans"/>
              <a:ea typeface="Open Sans"/>
              <a:cs typeface="Open Sans"/>
              <a:sym typeface="Open Sans"/>
            </a:endParaRPr>
          </a:p>
          <a:p>
            <a:pPr marL="457200" lvl="0" indent="-349250" algn="l" rtl="0">
              <a:spcBef>
                <a:spcPts val="0"/>
              </a:spcBef>
              <a:spcAft>
                <a:spcPts val="0"/>
              </a:spcAft>
              <a:buSzPts val="1900"/>
              <a:buFont typeface="Open Sans"/>
              <a:buChar char="●"/>
            </a:pPr>
            <a:r>
              <a:rPr lang="en" sz="1900">
                <a:latin typeface="Open Sans"/>
                <a:ea typeface="Open Sans"/>
                <a:cs typeface="Open Sans"/>
                <a:sym typeface="Open Sans"/>
              </a:rPr>
              <a:t>Associations</a:t>
            </a:r>
            <a:endParaRPr sz="1900">
              <a:latin typeface="Open Sans"/>
              <a:ea typeface="Open Sans"/>
              <a:cs typeface="Open Sans"/>
              <a:sym typeface="Open Sans"/>
            </a:endParaRPr>
          </a:p>
          <a:p>
            <a:pPr marL="457200" lvl="0" indent="-349250" algn="l" rtl="0">
              <a:spcBef>
                <a:spcPts val="0"/>
              </a:spcBef>
              <a:spcAft>
                <a:spcPts val="0"/>
              </a:spcAft>
              <a:buSzPts val="1900"/>
              <a:buFont typeface="Open Sans"/>
              <a:buChar char="●"/>
            </a:pPr>
            <a:r>
              <a:rPr lang="en" sz="1900">
                <a:latin typeface="Open Sans"/>
                <a:ea typeface="Open Sans"/>
                <a:cs typeface="Open Sans"/>
                <a:sym typeface="Open Sans"/>
              </a:rPr>
              <a:t>Public health </a:t>
            </a:r>
            <a:endParaRPr sz="1900">
              <a:latin typeface="Open Sans"/>
              <a:ea typeface="Open Sans"/>
              <a:cs typeface="Open Sans"/>
              <a:sym typeface="Open Sans"/>
            </a:endParaRPr>
          </a:p>
          <a:p>
            <a:pPr marL="457200" lvl="0" indent="-349250" algn="l" rtl="0">
              <a:spcBef>
                <a:spcPts val="0"/>
              </a:spcBef>
              <a:spcAft>
                <a:spcPts val="0"/>
              </a:spcAft>
              <a:buSzPts val="1900"/>
              <a:buFont typeface="Open Sans"/>
              <a:buChar char="●"/>
            </a:pPr>
            <a:r>
              <a:rPr lang="en" sz="1900">
                <a:latin typeface="Open Sans"/>
                <a:ea typeface="Open Sans"/>
                <a:cs typeface="Open Sans"/>
                <a:sym typeface="Open Sans"/>
              </a:rPr>
              <a:t>American counterparts now engaged</a:t>
            </a:r>
            <a:endParaRPr sz="1900">
              <a:latin typeface="Open Sans"/>
              <a:ea typeface="Open Sans"/>
              <a:cs typeface="Open Sans"/>
              <a:sym typeface="Open Sans"/>
            </a:endParaRPr>
          </a:p>
          <a:p>
            <a:pPr marL="0" lvl="0" indent="0" algn="l" rtl="0">
              <a:spcBef>
                <a:spcPts val="0"/>
              </a:spcBef>
              <a:spcAft>
                <a:spcPts val="0"/>
              </a:spcAft>
              <a:buNone/>
            </a:pPr>
            <a:endParaRPr sz="1900">
              <a:latin typeface="Open Sans"/>
              <a:ea typeface="Open Sans"/>
              <a:cs typeface="Open Sans"/>
              <a:sym typeface="Open Sans"/>
            </a:endParaRPr>
          </a:p>
          <a:p>
            <a:pPr marL="0" lvl="0" indent="0" algn="l" rtl="0">
              <a:spcBef>
                <a:spcPts val="0"/>
              </a:spcBef>
              <a:spcAft>
                <a:spcPts val="0"/>
              </a:spcAft>
              <a:buNone/>
            </a:pPr>
            <a:r>
              <a:rPr lang="en" sz="1900">
                <a:latin typeface="Open Sans"/>
                <a:ea typeface="Open Sans"/>
                <a:cs typeface="Open Sans"/>
                <a:sym typeface="Open Sans"/>
              </a:rPr>
              <a:t>Running the PIllars under collaborative quality management, nationally</a:t>
            </a:r>
            <a:endParaRPr sz="1900">
              <a:latin typeface="Open Sans"/>
              <a:ea typeface="Open Sans"/>
              <a:cs typeface="Open Sans"/>
              <a:sym typeface="Open Sans"/>
            </a:endParaRPr>
          </a:p>
          <a:p>
            <a:pPr marL="0" lvl="0" indent="0" algn="l" rtl="0">
              <a:spcBef>
                <a:spcPts val="0"/>
              </a:spcBef>
              <a:spcAft>
                <a:spcPts val="0"/>
              </a:spcAft>
              <a:buNone/>
            </a:pPr>
            <a:endParaRPr sz="1900">
              <a:latin typeface="Open Sans"/>
              <a:ea typeface="Open Sans"/>
              <a:cs typeface="Open Sans"/>
              <a:sym typeface="Open Sans"/>
            </a:endParaRPr>
          </a:p>
          <a:p>
            <a:pPr marL="0" lvl="0" indent="0" algn="l" rtl="0">
              <a:spcBef>
                <a:spcPts val="0"/>
              </a:spcBef>
              <a:spcAft>
                <a:spcPts val="0"/>
              </a:spcAft>
              <a:buNone/>
            </a:pPr>
            <a:endParaRPr sz="2200" b="1">
              <a:latin typeface="Open Sans"/>
              <a:ea typeface="Open Sans"/>
              <a:cs typeface="Open Sans"/>
              <a:sym typeface="Open Sans"/>
            </a:endParaRPr>
          </a:p>
          <a:p>
            <a:pPr marL="457200" lvl="0" indent="0" algn="l" rtl="0">
              <a:spcBef>
                <a:spcPts val="0"/>
              </a:spcBef>
              <a:spcAft>
                <a:spcPts val="0"/>
              </a:spcAft>
              <a:buNone/>
            </a:pPr>
            <a:endParaRPr sz="1800">
              <a:latin typeface="Open Sans"/>
              <a:ea typeface="Open Sans"/>
              <a:cs typeface="Open Sans"/>
              <a:sym typeface="Open Sans"/>
            </a:endParaRPr>
          </a:p>
        </p:txBody>
      </p:sp>
      <p:pic>
        <p:nvPicPr>
          <p:cNvPr id="315" name="Google Shape;315;p47"/>
          <p:cNvPicPr preferRelativeResize="0"/>
          <p:nvPr/>
        </p:nvPicPr>
        <p:blipFill>
          <a:blip r:embed="rId3">
            <a:alphaModFix/>
          </a:blip>
          <a:stretch>
            <a:fillRect/>
          </a:stretch>
        </p:blipFill>
        <p:spPr>
          <a:xfrm>
            <a:off x="6282475" y="3269850"/>
            <a:ext cx="2800350" cy="17145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48"/>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300">
                <a:latin typeface="Open Sans"/>
                <a:ea typeface="Open Sans"/>
                <a:cs typeface="Open Sans"/>
                <a:sym typeface="Open Sans"/>
              </a:rPr>
              <a:t>The Pillars of Outbreak Response</a:t>
            </a:r>
            <a:endParaRPr sz="4100"/>
          </a:p>
        </p:txBody>
      </p:sp>
      <p:sp>
        <p:nvSpPr>
          <p:cNvPr id="321" name="Google Shape;321;p48"/>
          <p:cNvSpPr txBox="1">
            <a:spLocks noGrp="1"/>
          </p:cNvSpPr>
          <p:nvPr>
            <p:ph type="body" idx="1"/>
          </p:nvPr>
        </p:nvSpPr>
        <p:spPr>
          <a:xfrm>
            <a:off x="1620000" y="1326125"/>
            <a:ext cx="8520600" cy="3302700"/>
          </a:xfrm>
          <a:prstGeom prst="rect">
            <a:avLst/>
          </a:prstGeom>
        </p:spPr>
        <p:txBody>
          <a:bodyPr spcFirstLastPara="1" wrap="square" lIns="91425" tIns="91425" rIns="91425" bIns="91425" anchor="t" anchorCtr="0">
            <a:noAutofit/>
          </a:bodyPr>
          <a:lstStyle/>
          <a:p>
            <a:pPr marL="457200" lvl="0" indent="-368300" algn="l" rtl="0">
              <a:lnSpc>
                <a:spcPct val="100000"/>
              </a:lnSpc>
              <a:spcBef>
                <a:spcPts val="0"/>
              </a:spcBef>
              <a:spcAft>
                <a:spcPts val="0"/>
              </a:spcAft>
              <a:buClr>
                <a:srgbClr val="000000"/>
              </a:buClr>
              <a:buSzPts val="2200"/>
              <a:buFont typeface="Calibri"/>
              <a:buAutoNum type="arabicPeriod"/>
            </a:pPr>
            <a:r>
              <a:rPr lang="en" sz="2200">
                <a:solidFill>
                  <a:srgbClr val="000000"/>
                </a:solidFill>
                <a:latin typeface="Calibri"/>
                <a:ea typeface="Calibri"/>
                <a:cs typeface="Calibri"/>
                <a:sym typeface="Calibri"/>
              </a:rPr>
              <a:t>Leadership teams </a:t>
            </a:r>
            <a:endParaRPr sz="2200">
              <a:solidFill>
                <a:srgbClr val="000000"/>
              </a:solidFill>
              <a:latin typeface="Calibri"/>
              <a:ea typeface="Calibri"/>
              <a:cs typeface="Calibri"/>
              <a:sym typeface="Calibri"/>
            </a:endParaRPr>
          </a:p>
          <a:p>
            <a:pPr marL="457200" lvl="0" indent="-368300" algn="l" rtl="0">
              <a:lnSpc>
                <a:spcPct val="100000"/>
              </a:lnSpc>
              <a:spcBef>
                <a:spcPts val="0"/>
              </a:spcBef>
              <a:spcAft>
                <a:spcPts val="0"/>
              </a:spcAft>
              <a:buClr>
                <a:srgbClr val="000000"/>
              </a:buClr>
              <a:buSzPts val="2200"/>
              <a:buFont typeface="Calibri"/>
              <a:buAutoNum type="arabicPeriod"/>
            </a:pPr>
            <a:r>
              <a:rPr lang="en" sz="2200">
                <a:solidFill>
                  <a:srgbClr val="000000"/>
                </a:solidFill>
                <a:latin typeface="Calibri"/>
                <a:ea typeface="Calibri"/>
                <a:cs typeface="Calibri"/>
                <a:sym typeface="Calibri"/>
              </a:rPr>
              <a:t>Tests, literature and data framework, analysis</a:t>
            </a:r>
            <a:endParaRPr sz="2200">
              <a:solidFill>
                <a:srgbClr val="000000"/>
              </a:solidFill>
              <a:latin typeface="Calibri"/>
              <a:ea typeface="Calibri"/>
              <a:cs typeface="Calibri"/>
              <a:sym typeface="Calibri"/>
            </a:endParaRPr>
          </a:p>
          <a:p>
            <a:pPr marL="457200" lvl="0" indent="-368300" algn="l" rtl="0">
              <a:lnSpc>
                <a:spcPct val="100000"/>
              </a:lnSpc>
              <a:spcBef>
                <a:spcPts val="0"/>
              </a:spcBef>
              <a:spcAft>
                <a:spcPts val="0"/>
              </a:spcAft>
              <a:buClr>
                <a:srgbClr val="000000"/>
              </a:buClr>
              <a:buSzPts val="2200"/>
              <a:buFont typeface="Calibri"/>
              <a:buAutoNum type="arabicPeriod"/>
            </a:pPr>
            <a:r>
              <a:rPr lang="en" sz="2200">
                <a:solidFill>
                  <a:srgbClr val="000000"/>
                </a:solidFill>
                <a:latin typeface="Calibri"/>
                <a:ea typeface="Calibri"/>
                <a:cs typeface="Calibri"/>
                <a:sym typeface="Calibri"/>
              </a:rPr>
              <a:t>Treatment and prevention</a:t>
            </a:r>
            <a:endParaRPr sz="2200">
              <a:solidFill>
                <a:srgbClr val="000000"/>
              </a:solidFill>
              <a:latin typeface="Calibri"/>
              <a:ea typeface="Calibri"/>
              <a:cs typeface="Calibri"/>
              <a:sym typeface="Calibri"/>
            </a:endParaRPr>
          </a:p>
          <a:p>
            <a:pPr marL="457200" lvl="0" indent="-368300" algn="l" rtl="0">
              <a:lnSpc>
                <a:spcPct val="100000"/>
              </a:lnSpc>
              <a:spcBef>
                <a:spcPts val="0"/>
              </a:spcBef>
              <a:spcAft>
                <a:spcPts val="0"/>
              </a:spcAft>
              <a:buClr>
                <a:srgbClr val="000000"/>
              </a:buClr>
              <a:buSzPts val="2200"/>
              <a:buFont typeface="Calibri"/>
              <a:buAutoNum type="arabicPeriod"/>
            </a:pPr>
            <a:r>
              <a:rPr lang="en" sz="2200">
                <a:solidFill>
                  <a:srgbClr val="000000"/>
                </a:solidFill>
                <a:latin typeface="Calibri"/>
                <a:ea typeface="Calibri"/>
                <a:cs typeface="Calibri"/>
                <a:sym typeface="Calibri"/>
              </a:rPr>
              <a:t>Communications</a:t>
            </a:r>
            <a:endParaRPr sz="2200">
              <a:solidFill>
                <a:srgbClr val="000000"/>
              </a:solidFill>
              <a:latin typeface="Calibri"/>
              <a:ea typeface="Calibri"/>
              <a:cs typeface="Calibri"/>
              <a:sym typeface="Calibri"/>
            </a:endParaRPr>
          </a:p>
          <a:p>
            <a:pPr marL="0" lvl="0" indent="0" algn="l" rtl="0">
              <a:lnSpc>
                <a:spcPct val="100000"/>
              </a:lnSpc>
              <a:spcBef>
                <a:spcPts val="0"/>
              </a:spcBef>
              <a:spcAft>
                <a:spcPts val="0"/>
              </a:spcAft>
              <a:buNone/>
            </a:pPr>
            <a:endParaRPr sz="1500">
              <a:solidFill>
                <a:srgbClr val="000000"/>
              </a:solidFill>
              <a:highlight>
                <a:srgbClr val="00FFFF"/>
              </a:highlight>
              <a:latin typeface="Calibri"/>
              <a:ea typeface="Calibri"/>
              <a:cs typeface="Calibri"/>
              <a:sym typeface="Calibri"/>
            </a:endParaRPr>
          </a:p>
        </p:txBody>
      </p:sp>
      <p:pic>
        <p:nvPicPr>
          <p:cNvPr id="322" name="Google Shape;322;p48"/>
          <p:cNvPicPr preferRelativeResize="0"/>
          <p:nvPr/>
        </p:nvPicPr>
        <p:blipFill>
          <a:blip r:embed="rId3">
            <a:alphaModFix/>
          </a:blip>
          <a:stretch>
            <a:fillRect/>
          </a:stretch>
        </p:blipFill>
        <p:spPr>
          <a:xfrm>
            <a:off x="6991800" y="3215150"/>
            <a:ext cx="2038350" cy="17335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49"/>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Other intersecting CNI networks now in progress nationally</a:t>
            </a:r>
            <a:endParaRPr/>
          </a:p>
        </p:txBody>
      </p:sp>
      <p:sp>
        <p:nvSpPr>
          <p:cNvPr id="328" name="Google Shape;328;p49"/>
          <p:cNvSpPr txBox="1"/>
          <p:nvPr/>
        </p:nvSpPr>
        <p:spPr>
          <a:xfrm>
            <a:off x="311700" y="1152425"/>
            <a:ext cx="57165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200" b="1">
              <a:latin typeface="Open Sans"/>
              <a:ea typeface="Open Sans"/>
              <a:cs typeface="Open Sans"/>
              <a:sym typeface="Open Sans"/>
            </a:endParaRPr>
          </a:p>
          <a:p>
            <a:pPr marL="457200" lvl="0" indent="0" algn="l" rtl="0">
              <a:spcBef>
                <a:spcPts val="0"/>
              </a:spcBef>
              <a:spcAft>
                <a:spcPts val="0"/>
              </a:spcAft>
              <a:buNone/>
            </a:pPr>
            <a:endParaRPr sz="1800">
              <a:latin typeface="Open Sans"/>
              <a:ea typeface="Open Sans"/>
              <a:cs typeface="Open Sans"/>
              <a:sym typeface="Open Sans"/>
            </a:endParaRPr>
          </a:p>
        </p:txBody>
      </p:sp>
      <p:pic>
        <p:nvPicPr>
          <p:cNvPr id="329" name="Google Shape;329;p49"/>
          <p:cNvPicPr preferRelativeResize="0"/>
          <p:nvPr/>
        </p:nvPicPr>
        <p:blipFill>
          <a:blip r:embed="rId3">
            <a:alphaModFix/>
          </a:blip>
          <a:stretch>
            <a:fillRect/>
          </a:stretch>
        </p:blipFill>
        <p:spPr>
          <a:xfrm>
            <a:off x="6321340" y="1952825"/>
            <a:ext cx="2726859" cy="3018724"/>
          </a:xfrm>
          <a:prstGeom prst="rect">
            <a:avLst/>
          </a:prstGeom>
          <a:noFill/>
          <a:ln>
            <a:noFill/>
          </a:ln>
        </p:spPr>
      </p:pic>
      <p:sp>
        <p:nvSpPr>
          <p:cNvPr id="330" name="Google Shape;330;p49"/>
          <p:cNvSpPr txBox="1"/>
          <p:nvPr/>
        </p:nvSpPr>
        <p:spPr>
          <a:xfrm>
            <a:off x="1014150" y="1741800"/>
            <a:ext cx="3492600" cy="3063000"/>
          </a:xfrm>
          <a:prstGeom prst="rect">
            <a:avLst/>
          </a:prstGeom>
          <a:noFill/>
          <a:ln>
            <a:noFill/>
          </a:ln>
        </p:spPr>
        <p:txBody>
          <a:bodyPr spcFirstLastPara="1" wrap="square" lIns="91425" tIns="91425" rIns="91425" bIns="91425" anchor="t" anchorCtr="0">
            <a:spAutoFit/>
          </a:bodyPr>
          <a:lstStyle/>
          <a:p>
            <a:pPr marL="457200" lvl="0" indent="-336550" algn="l" rtl="0">
              <a:spcBef>
                <a:spcPts val="0"/>
              </a:spcBef>
              <a:spcAft>
                <a:spcPts val="0"/>
              </a:spcAft>
              <a:buSzPts val="1700"/>
              <a:buFont typeface="Open Sans"/>
              <a:buChar char="●"/>
            </a:pPr>
            <a:r>
              <a:rPr lang="en" sz="1700">
                <a:latin typeface="Open Sans"/>
                <a:ea typeface="Open Sans"/>
                <a:cs typeface="Open Sans"/>
                <a:sym typeface="Open Sans"/>
              </a:rPr>
              <a:t>Guelph Wellington project</a:t>
            </a:r>
            <a:endParaRPr sz="1700">
              <a:latin typeface="Open Sans"/>
              <a:ea typeface="Open Sans"/>
              <a:cs typeface="Open Sans"/>
              <a:sym typeface="Open Sans"/>
            </a:endParaRPr>
          </a:p>
          <a:p>
            <a:pPr marL="457200" lvl="0" indent="-336550" algn="l" rtl="0">
              <a:spcBef>
                <a:spcPts val="0"/>
              </a:spcBef>
              <a:spcAft>
                <a:spcPts val="0"/>
              </a:spcAft>
              <a:buSzPts val="1700"/>
              <a:buFont typeface="Open Sans"/>
              <a:buChar char="●"/>
            </a:pPr>
            <a:r>
              <a:rPr lang="en" sz="1700">
                <a:latin typeface="Open Sans"/>
                <a:ea typeface="Open Sans"/>
                <a:cs typeface="Open Sans"/>
                <a:sym typeface="Open Sans"/>
              </a:rPr>
              <a:t>National Collaborative networks (NCN) </a:t>
            </a:r>
            <a:endParaRPr sz="1700">
              <a:latin typeface="Open Sans"/>
              <a:ea typeface="Open Sans"/>
              <a:cs typeface="Open Sans"/>
              <a:sym typeface="Open Sans"/>
            </a:endParaRPr>
          </a:p>
          <a:p>
            <a:pPr marL="457200" lvl="0" indent="-336550" algn="l" rtl="0">
              <a:spcBef>
                <a:spcPts val="0"/>
              </a:spcBef>
              <a:spcAft>
                <a:spcPts val="0"/>
              </a:spcAft>
              <a:buSzPts val="1700"/>
              <a:buFont typeface="Open Sans"/>
              <a:buChar char="●"/>
            </a:pPr>
            <a:r>
              <a:rPr lang="en" sz="1700">
                <a:latin typeface="Open Sans"/>
                <a:ea typeface="Open Sans"/>
                <a:cs typeface="Open Sans"/>
                <a:sym typeface="Open Sans"/>
              </a:rPr>
              <a:t>Global Pollinator Sustainability network (GPSN)</a:t>
            </a:r>
            <a:endParaRPr sz="1700">
              <a:latin typeface="Open Sans"/>
              <a:ea typeface="Open Sans"/>
              <a:cs typeface="Open Sans"/>
              <a:sym typeface="Open Sans"/>
            </a:endParaRPr>
          </a:p>
          <a:p>
            <a:pPr marL="457200" lvl="0" indent="-336550" algn="l" rtl="0">
              <a:spcBef>
                <a:spcPts val="0"/>
              </a:spcBef>
              <a:spcAft>
                <a:spcPts val="0"/>
              </a:spcAft>
              <a:buSzPts val="1700"/>
              <a:buFont typeface="Open Sans"/>
              <a:buChar char="●"/>
            </a:pPr>
            <a:r>
              <a:rPr lang="en" sz="1700">
                <a:latin typeface="Open Sans"/>
                <a:ea typeface="Open Sans"/>
                <a:cs typeface="Open Sans"/>
                <a:sym typeface="Open Sans"/>
              </a:rPr>
              <a:t>Pet Nation </a:t>
            </a:r>
            <a:endParaRPr sz="1700">
              <a:latin typeface="Open Sans"/>
              <a:ea typeface="Open Sans"/>
              <a:cs typeface="Open Sans"/>
              <a:sym typeface="Open Sans"/>
            </a:endParaRPr>
          </a:p>
          <a:p>
            <a:pPr marL="457200" lvl="0" indent="-336550" algn="l" rtl="0">
              <a:spcBef>
                <a:spcPts val="0"/>
              </a:spcBef>
              <a:spcAft>
                <a:spcPts val="0"/>
              </a:spcAft>
              <a:buSzPts val="1700"/>
              <a:buFont typeface="Open Sans"/>
              <a:buChar char="●"/>
            </a:pPr>
            <a:r>
              <a:rPr lang="en" sz="1700">
                <a:latin typeface="Open Sans"/>
                <a:ea typeface="Open Sans"/>
                <a:cs typeface="Open Sans"/>
                <a:sym typeface="Open Sans"/>
              </a:rPr>
              <a:t>National pharmaceuticals and Biologics Network </a:t>
            </a:r>
            <a:endParaRPr sz="1700">
              <a:latin typeface="Open Sans"/>
              <a:ea typeface="Open Sans"/>
              <a:cs typeface="Open Sans"/>
              <a:sym typeface="Open Sans"/>
            </a:endParaRPr>
          </a:p>
          <a:p>
            <a:pPr marL="457200" lvl="0" indent="-336550" algn="l" rtl="0">
              <a:spcBef>
                <a:spcPts val="0"/>
              </a:spcBef>
              <a:spcAft>
                <a:spcPts val="0"/>
              </a:spcAft>
              <a:buSzPts val="1700"/>
              <a:buFont typeface="Open Sans"/>
              <a:buChar char="●"/>
            </a:pPr>
            <a:r>
              <a:rPr lang="en" sz="1700">
                <a:latin typeface="Open Sans"/>
                <a:ea typeface="Open Sans"/>
                <a:cs typeface="Open Sans"/>
                <a:sym typeface="Open Sans"/>
              </a:rPr>
              <a:t>National Public Health Network</a:t>
            </a:r>
            <a:endParaRPr sz="1700">
              <a:latin typeface="Open Sans"/>
              <a:ea typeface="Open Sans"/>
              <a:cs typeface="Open Sans"/>
              <a:sym typeface="Open San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50"/>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Let’s work together to scale this across all networks in Canada!</a:t>
            </a:r>
            <a:endParaRPr/>
          </a:p>
        </p:txBody>
      </p:sp>
      <p:sp>
        <p:nvSpPr>
          <p:cNvPr id="336" name="Google Shape;336;p50"/>
          <p:cNvSpPr txBox="1"/>
          <p:nvPr/>
        </p:nvSpPr>
        <p:spPr>
          <a:xfrm>
            <a:off x="250125" y="2219300"/>
            <a:ext cx="5566500" cy="1416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latin typeface="Open Sans"/>
                <a:ea typeface="Open Sans"/>
                <a:cs typeface="Open Sans"/>
                <a:sym typeface="Open Sans"/>
              </a:rPr>
              <a:t>To do this we will need to </a:t>
            </a:r>
            <a:r>
              <a:rPr lang="en" sz="2000" b="1" i="1">
                <a:latin typeface="Open Sans"/>
                <a:ea typeface="Open Sans"/>
                <a:cs typeface="Open Sans"/>
                <a:sym typeface="Open Sans"/>
              </a:rPr>
              <a:t>focus on building what we want</a:t>
            </a:r>
            <a:endParaRPr sz="2000" b="1" i="1">
              <a:latin typeface="Open Sans"/>
              <a:ea typeface="Open Sans"/>
              <a:cs typeface="Open Sans"/>
              <a:sym typeface="Open Sans"/>
            </a:endParaRPr>
          </a:p>
          <a:p>
            <a:pPr marL="0" lvl="0" indent="0" algn="l" rtl="0">
              <a:spcBef>
                <a:spcPts val="0"/>
              </a:spcBef>
              <a:spcAft>
                <a:spcPts val="0"/>
              </a:spcAft>
              <a:buNone/>
            </a:pPr>
            <a:endParaRPr sz="2000" b="1" i="1">
              <a:latin typeface="Open Sans"/>
              <a:ea typeface="Open Sans"/>
              <a:cs typeface="Open Sans"/>
              <a:sym typeface="Open Sans"/>
            </a:endParaRPr>
          </a:p>
          <a:p>
            <a:pPr marL="0" lvl="0" indent="0" algn="l" rtl="0">
              <a:spcBef>
                <a:spcPts val="0"/>
              </a:spcBef>
              <a:spcAft>
                <a:spcPts val="0"/>
              </a:spcAft>
              <a:buNone/>
            </a:pPr>
            <a:r>
              <a:rPr lang="en" sz="2000">
                <a:latin typeface="Open Sans"/>
                <a:ea typeface="Open Sans"/>
                <a:cs typeface="Open Sans"/>
                <a:sym typeface="Open Sans"/>
              </a:rPr>
              <a:t>Not </a:t>
            </a:r>
            <a:r>
              <a:rPr lang="en" sz="2000" b="1" i="1">
                <a:latin typeface="Open Sans"/>
                <a:ea typeface="Open Sans"/>
                <a:cs typeface="Open Sans"/>
                <a:sym typeface="Open Sans"/>
              </a:rPr>
              <a:t>attacking what we don't want</a:t>
            </a:r>
            <a:endParaRPr sz="2000" b="1" i="1">
              <a:latin typeface="Open Sans"/>
              <a:ea typeface="Open Sans"/>
              <a:cs typeface="Open Sans"/>
              <a:sym typeface="Open Sans"/>
            </a:endParaRPr>
          </a:p>
        </p:txBody>
      </p:sp>
      <p:pic>
        <p:nvPicPr>
          <p:cNvPr id="337" name="Google Shape;337;p50"/>
          <p:cNvPicPr preferRelativeResize="0"/>
          <p:nvPr/>
        </p:nvPicPr>
        <p:blipFill>
          <a:blip r:embed="rId3">
            <a:alphaModFix/>
          </a:blip>
          <a:stretch>
            <a:fillRect/>
          </a:stretch>
        </p:blipFill>
        <p:spPr>
          <a:xfrm>
            <a:off x="7128575" y="2328075"/>
            <a:ext cx="1876425" cy="26765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51"/>
          <p:cNvSpPr txBox="1">
            <a:spLocks noGrp="1"/>
          </p:cNvSpPr>
          <p:nvPr>
            <p:ph type="title"/>
          </p:nvPr>
        </p:nvSpPr>
        <p:spPr>
          <a:xfrm>
            <a:off x="108875" y="219325"/>
            <a:ext cx="8948700" cy="846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a:t>For more information…</a:t>
            </a:r>
            <a:endParaRPr sz="3200"/>
          </a:p>
        </p:txBody>
      </p:sp>
      <p:sp>
        <p:nvSpPr>
          <p:cNvPr id="343" name="Google Shape;343;p51"/>
          <p:cNvSpPr txBox="1"/>
          <p:nvPr/>
        </p:nvSpPr>
        <p:spPr>
          <a:xfrm>
            <a:off x="769100" y="3445950"/>
            <a:ext cx="66504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1500">
              <a:latin typeface="Open Sans"/>
              <a:ea typeface="Open Sans"/>
              <a:cs typeface="Open Sans"/>
              <a:sym typeface="Open Sans"/>
            </a:endParaRPr>
          </a:p>
        </p:txBody>
      </p:sp>
      <p:sp>
        <p:nvSpPr>
          <p:cNvPr id="344" name="Google Shape;344;p51"/>
          <p:cNvSpPr txBox="1"/>
          <p:nvPr/>
        </p:nvSpPr>
        <p:spPr>
          <a:xfrm>
            <a:off x="266425" y="1376525"/>
            <a:ext cx="8644200" cy="1569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u="sng">
                <a:solidFill>
                  <a:srgbClr val="0B5394"/>
                </a:solidFil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www.novometrixinc.com</a:t>
            </a:r>
            <a:endParaRPr sz="1800">
              <a:solidFill>
                <a:srgbClr val="0B5394"/>
              </a:solidFill>
            </a:endParaRPr>
          </a:p>
          <a:p>
            <a:pPr marL="0" lvl="0" indent="0" algn="l" rtl="0">
              <a:spcBef>
                <a:spcPts val="0"/>
              </a:spcBef>
              <a:spcAft>
                <a:spcPts val="0"/>
              </a:spcAft>
              <a:buNone/>
            </a:pPr>
            <a:endParaRPr sz="1800">
              <a:solidFill>
                <a:srgbClr val="0B5394"/>
              </a:solidFill>
            </a:endParaRPr>
          </a:p>
          <a:p>
            <a:pPr marL="0" lvl="0" indent="0" algn="l" rtl="0">
              <a:spcBef>
                <a:spcPts val="0"/>
              </a:spcBef>
              <a:spcAft>
                <a:spcPts val="0"/>
              </a:spcAft>
              <a:buNone/>
            </a:pPr>
            <a:r>
              <a:rPr lang="en" sz="1800" u="sng">
                <a:solidFill>
                  <a:srgbClr val="0B5394"/>
                </a:solidFil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Canadian Collaboration Project – Novometrix Research Inc (novometrix-ccc.com)</a:t>
            </a:r>
            <a:endParaRPr sz="1800">
              <a:solidFill>
                <a:srgbClr val="0B5394"/>
              </a:solidFill>
            </a:endParaRPr>
          </a:p>
          <a:p>
            <a:pPr marL="0" lvl="0" indent="0" algn="l" rtl="0">
              <a:spcBef>
                <a:spcPts val="0"/>
              </a:spcBef>
              <a:spcAft>
                <a:spcPts val="0"/>
              </a:spcAft>
              <a:buNone/>
            </a:pPr>
            <a:endParaRPr sz="1800">
              <a:solidFill>
                <a:srgbClr val="0B5394"/>
              </a:solidFill>
            </a:endParaRPr>
          </a:p>
          <a:p>
            <a:pPr marL="0" lvl="0" indent="0" algn="l" rtl="0">
              <a:spcBef>
                <a:spcPts val="0"/>
              </a:spcBef>
              <a:spcAft>
                <a:spcPts val="0"/>
              </a:spcAft>
              <a:buNone/>
            </a:pPr>
            <a:r>
              <a:rPr lang="en" sz="1800" u="sng">
                <a:solidFill>
                  <a:srgbClr val="0B5394"/>
                </a:solidFill>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(639) Community Network Integration - YouTube</a:t>
            </a:r>
            <a:endParaRPr sz="1800">
              <a:solidFill>
                <a:srgbClr val="0B5394"/>
              </a:solidFill>
            </a:endParaRPr>
          </a:p>
        </p:txBody>
      </p:sp>
      <p:pic>
        <p:nvPicPr>
          <p:cNvPr id="345" name="Google Shape;345;p51"/>
          <p:cNvPicPr preferRelativeResize="0"/>
          <p:nvPr/>
        </p:nvPicPr>
        <p:blipFill rotWithShape="1">
          <a:blip r:embed="rId6">
            <a:alphaModFix/>
          </a:blip>
          <a:srcRect/>
          <a:stretch/>
        </p:blipFill>
        <p:spPr>
          <a:xfrm>
            <a:off x="5729025" y="3100900"/>
            <a:ext cx="3229699" cy="18167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7"/>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Hint: Ask, how more generally, do we solve problems that are new to us? </a:t>
            </a:r>
            <a:endParaRPr/>
          </a:p>
        </p:txBody>
      </p:sp>
      <p:sp>
        <p:nvSpPr>
          <p:cNvPr id="95" name="Google Shape;95;p17"/>
          <p:cNvSpPr txBox="1">
            <a:spLocks noGrp="1"/>
          </p:cNvSpPr>
          <p:nvPr>
            <p:ph type="body" idx="1"/>
          </p:nvPr>
        </p:nvSpPr>
        <p:spPr>
          <a:xfrm>
            <a:off x="201850" y="1839100"/>
            <a:ext cx="8772600" cy="3050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Answer - Begin by modelling success: </a:t>
            </a:r>
            <a:endParaRPr b="1"/>
          </a:p>
          <a:p>
            <a:pPr marL="457200" lvl="0" indent="-342900" algn="l" rtl="0">
              <a:spcBef>
                <a:spcPts val="0"/>
              </a:spcBef>
              <a:spcAft>
                <a:spcPts val="0"/>
              </a:spcAft>
              <a:buSzPts val="1800"/>
              <a:buChar char="●"/>
            </a:pPr>
            <a:r>
              <a:rPr lang="en"/>
              <a:t>Find a person or group who have already </a:t>
            </a:r>
            <a:r>
              <a:rPr lang="en" b="1" i="1"/>
              <a:t>successfully </a:t>
            </a:r>
            <a:r>
              <a:rPr lang="en"/>
              <a:t>managed the type of problem facing you</a:t>
            </a:r>
            <a:endParaRPr/>
          </a:p>
          <a:p>
            <a:pPr marL="914400" lvl="1" indent="-317500" algn="l" rtl="0">
              <a:spcBef>
                <a:spcPts val="0"/>
              </a:spcBef>
              <a:spcAft>
                <a:spcPts val="0"/>
              </a:spcAft>
              <a:buSzPts val="1400"/>
              <a:buChar char="○"/>
            </a:pPr>
            <a:r>
              <a:rPr lang="en"/>
              <a:t>Don’t start by trying to invent an approach yourself if this is not a problem you are familiar with</a:t>
            </a:r>
            <a:endParaRPr/>
          </a:p>
          <a:p>
            <a:pPr marL="914400" lvl="1" indent="-317500" algn="l" rtl="0">
              <a:spcBef>
                <a:spcPts val="0"/>
              </a:spcBef>
              <a:spcAft>
                <a:spcPts val="0"/>
              </a:spcAft>
              <a:buSzPts val="1400"/>
              <a:buChar char="○"/>
            </a:pPr>
            <a:r>
              <a:rPr lang="en"/>
              <a:t>Don’t start by listening to those who haven’t actually solved this kind of problem before - no matter how much they claim they have</a:t>
            </a:r>
            <a:endParaRPr/>
          </a:p>
          <a:p>
            <a:pPr marL="457200" lvl="0" indent="-342900" algn="l" rtl="0">
              <a:spcBef>
                <a:spcPts val="0"/>
              </a:spcBef>
              <a:spcAft>
                <a:spcPts val="0"/>
              </a:spcAft>
              <a:buSzPts val="1800"/>
              <a:buChar char="●"/>
            </a:pPr>
            <a:r>
              <a:rPr lang="en"/>
              <a:t>Use your powers of </a:t>
            </a:r>
            <a:r>
              <a:rPr lang="en" b="1" i="1"/>
              <a:t>discernment </a:t>
            </a:r>
            <a:r>
              <a:rPr lang="en"/>
              <a:t>regarding expertise, motives of others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8"/>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300"/>
              <a:t>Example: if your house is haunted, who should you call? </a:t>
            </a:r>
            <a:endParaRPr sz="3300"/>
          </a:p>
        </p:txBody>
      </p:sp>
      <p:sp>
        <p:nvSpPr>
          <p:cNvPr id="101" name="Google Shape;101;p18"/>
          <p:cNvSpPr txBox="1">
            <a:spLocks noGrp="1"/>
          </p:cNvSpPr>
          <p:nvPr>
            <p:ph type="body" idx="1"/>
          </p:nvPr>
        </p:nvSpPr>
        <p:spPr>
          <a:xfrm>
            <a:off x="311700" y="1233550"/>
            <a:ext cx="5714100" cy="30426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Your father in law?</a:t>
            </a:r>
            <a:endParaRPr/>
          </a:p>
          <a:p>
            <a:pPr marL="457200" lvl="0" indent="-342900" algn="l" rtl="0">
              <a:spcBef>
                <a:spcPts val="0"/>
              </a:spcBef>
              <a:spcAft>
                <a:spcPts val="0"/>
              </a:spcAft>
              <a:buSzPts val="1800"/>
              <a:buChar char="●"/>
            </a:pPr>
            <a:r>
              <a:rPr lang="en"/>
              <a:t>Your doctor?</a:t>
            </a:r>
            <a:endParaRPr/>
          </a:p>
          <a:p>
            <a:pPr marL="457200" lvl="0" indent="-342900" algn="l" rtl="0">
              <a:spcBef>
                <a:spcPts val="0"/>
              </a:spcBef>
              <a:spcAft>
                <a:spcPts val="0"/>
              </a:spcAft>
              <a:buSzPts val="1800"/>
              <a:buChar char="●"/>
            </a:pPr>
            <a:r>
              <a:rPr lang="en"/>
              <a:t>Your member of parliament?</a:t>
            </a:r>
            <a:endParaRPr/>
          </a:p>
          <a:p>
            <a:pPr marL="457200" lvl="0" indent="-342900" algn="l" rtl="0">
              <a:spcBef>
                <a:spcPts val="0"/>
              </a:spcBef>
              <a:spcAft>
                <a:spcPts val="0"/>
              </a:spcAft>
              <a:buSzPts val="1800"/>
              <a:buChar char="●"/>
            </a:pPr>
            <a:r>
              <a:rPr lang="en"/>
              <a:t>The Globe and Mail? </a:t>
            </a:r>
            <a:endParaRPr/>
          </a:p>
          <a:p>
            <a:pPr marL="457200" lvl="0" indent="-342900" algn="l" rtl="0">
              <a:spcBef>
                <a:spcPts val="0"/>
              </a:spcBef>
              <a:spcAft>
                <a:spcPts val="0"/>
              </a:spcAft>
              <a:buSzPts val="1800"/>
              <a:buChar char="●"/>
            </a:pPr>
            <a:r>
              <a:rPr lang="en"/>
              <a:t>Ghostbusters</a:t>
            </a:r>
            <a:endParaRPr/>
          </a:p>
          <a:p>
            <a:pPr marL="0" lvl="0" indent="0" algn="l" rtl="0">
              <a:spcBef>
                <a:spcPts val="0"/>
              </a:spcBef>
              <a:spcAft>
                <a:spcPts val="0"/>
              </a:spcAft>
              <a:buNone/>
            </a:pPr>
            <a:endParaRPr/>
          </a:p>
          <a:p>
            <a:pPr marL="0" lvl="0" indent="0" algn="l" rtl="0">
              <a:spcBef>
                <a:spcPts val="0"/>
              </a:spcBef>
              <a:spcAft>
                <a:spcPts val="0"/>
              </a:spcAft>
              <a:buNone/>
            </a:pPr>
            <a:r>
              <a:rPr lang="en"/>
              <a:t>The </a:t>
            </a:r>
            <a:r>
              <a:rPr lang="en" b="1" i="1"/>
              <a:t>ultimate</a:t>
            </a:r>
            <a:r>
              <a:rPr lang="en"/>
              <a:t> problem solving technique.</a:t>
            </a:r>
            <a:endParaRPr/>
          </a:p>
          <a:p>
            <a:pPr marL="457200" lvl="0" indent="-342900" algn="l" rtl="0">
              <a:spcBef>
                <a:spcPts val="0"/>
              </a:spcBef>
              <a:spcAft>
                <a:spcPts val="0"/>
              </a:spcAft>
              <a:buSzPts val="1800"/>
              <a:buAutoNum type="arabicPeriod"/>
            </a:pPr>
            <a:r>
              <a:rPr lang="en"/>
              <a:t>Ask ‘Who has already done this, and what’s their phone number?’</a:t>
            </a:r>
            <a:endParaRPr/>
          </a:p>
          <a:p>
            <a:pPr marL="457200" lvl="0" indent="-342900" algn="l" rtl="0">
              <a:spcBef>
                <a:spcPts val="0"/>
              </a:spcBef>
              <a:spcAft>
                <a:spcPts val="0"/>
              </a:spcAft>
              <a:buSzPts val="1800"/>
              <a:buAutoNum type="arabicPeriod"/>
            </a:pPr>
            <a:r>
              <a:rPr lang="en"/>
              <a:t>Call them</a:t>
            </a:r>
            <a:endParaRPr/>
          </a:p>
        </p:txBody>
      </p:sp>
      <p:pic>
        <p:nvPicPr>
          <p:cNvPr id="102" name="Google Shape;102;p18"/>
          <p:cNvPicPr preferRelativeResize="0"/>
          <p:nvPr/>
        </p:nvPicPr>
        <p:blipFill>
          <a:blip r:embed="rId3">
            <a:alphaModFix/>
          </a:blip>
          <a:stretch>
            <a:fillRect/>
          </a:stretch>
        </p:blipFill>
        <p:spPr>
          <a:xfrm>
            <a:off x="6380050" y="3263550"/>
            <a:ext cx="2676525" cy="1714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9"/>
          <p:cNvSpPr txBox="1">
            <a:spLocks noGrp="1"/>
          </p:cNvSpPr>
          <p:nvPr>
            <p:ph type="body" idx="1"/>
          </p:nvPr>
        </p:nvSpPr>
        <p:spPr>
          <a:xfrm>
            <a:off x="311700" y="376675"/>
            <a:ext cx="8520600" cy="2247300"/>
          </a:xfrm>
          <a:prstGeom prst="rect">
            <a:avLst/>
          </a:prstGeom>
        </p:spPr>
        <p:txBody>
          <a:bodyPr spcFirstLastPara="1" wrap="square" lIns="91425" tIns="91425" rIns="91425" bIns="91425" anchor="t" anchorCtr="0">
            <a:noAutofit/>
          </a:bodyPr>
          <a:lstStyle/>
          <a:p>
            <a:pPr marL="457200" lvl="0" indent="0" algn="l" rtl="0">
              <a:lnSpc>
                <a:spcPct val="100000"/>
              </a:lnSpc>
              <a:spcBef>
                <a:spcPts val="0"/>
              </a:spcBef>
              <a:spcAft>
                <a:spcPts val="0"/>
              </a:spcAft>
              <a:buNone/>
            </a:pPr>
            <a:r>
              <a:rPr lang="en" sz="3300" b="1">
                <a:solidFill>
                  <a:schemeClr val="accent1"/>
                </a:solidFill>
                <a:latin typeface="PT Sans Narrow"/>
                <a:ea typeface="PT Sans Narrow"/>
                <a:cs typeface="PT Sans Narrow"/>
                <a:sym typeface="PT Sans Narrow"/>
              </a:rPr>
              <a:t>The Pillars of Outbreak Response</a:t>
            </a:r>
            <a:endParaRPr/>
          </a:p>
          <a:p>
            <a:pPr marL="457200" lvl="0" indent="-342900" algn="l" rtl="0">
              <a:spcBef>
                <a:spcPts val="0"/>
              </a:spcBef>
              <a:spcAft>
                <a:spcPts val="0"/>
              </a:spcAft>
              <a:buSzPts val="1800"/>
              <a:buChar char="●"/>
            </a:pPr>
            <a:r>
              <a:rPr lang="en"/>
              <a:t>Fortunately, a process to manage outbreaks already exists. It is: </a:t>
            </a:r>
            <a:endParaRPr/>
          </a:p>
          <a:p>
            <a:pPr marL="914400" lvl="1" indent="-330200" algn="l" rtl="0">
              <a:spcBef>
                <a:spcPts val="0"/>
              </a:spcBef>
              <a:spcAft>
                <a:spcPts val="0"/>
              </a:spcAft>
              <a:buSzPts val="1600"/>
              <a:buChar char="○"/>
            </a:pPr>
            <a:r>
              <a:rPr lang="en" sz="1600"/>
              <a:t>Proven in thousands of outbreaks globally</a:t>
            </a:r>
            <a:endParaRPr sz="1600"/>
          </a:p>
          <a:p>
            <a:pPr marL="914400" lvl="1" indent="-330200" algn="l" rtl="0">
              <a:spcBef>
                <a:spcPts val="0"/>
              </a:spcBef>
              <a:spcAft>
                <a:spcPts val="0"/>
              </a:spcAft>
              <a:buSzPts val="1600"/>
              <a:buChar char="○"/>
            </a:pPr>
            <a:r>
              <a:rPr lang="en" sz="1600"/>
              <a:t>Highly repeatable</a:t>
            </a:r>
            <a:endParaRPr sz="1600"/>
          </a:p>
          <a:p>
            <a:pPr marL="914400" lvl="1" indent="-330200" algn="l" rtl="0">
              <a:spcBef>
                <a:spcPts val="0"/>
              </a:spcBef>
              <a:spcAft>
                <a:spcPts val="0"/>
              </a:spcAft>
              <a:buSzPts val="1600"/>
              <a:buChar char="○"/>
            </a:pPr>
            <a:r>
              <a:rPr lang="en" sz="1600"/>
              <a:t>Highly teachable</a:t>
            </a:r>
            <a:endParaRPr sz="1600"/>
          </a:p>
          <a:p>
            <a:pPr marL="914400" lvl="1" indent="-330200" algn="l" rtl="0">
              <a:spcBef>
                <a:spcPts val="0"/>
              </a:spcBef>
              <a:spcAft>
                <a:spcPts val="0"/>
              </a:spcAft>
              <a:buSzPts val="1600"/>
              <a:buChar char="○"/>
            </a:pPr>
            <a:r>
              <a:rPr lang="en" sz="1600"/>
              <a:t>Cross-cultural</a:t>
            </a:r>
            <a:endParaRPr sz="1600"/>
          </a:p>
          <a:p>
            <a:pPr marL="457200" lvl="0" indent="-342900" algn="l" rtl="0">
              <a:spcBef>
                <a:spcPts val="0"/>
              </a:spcBef>
              <a:spcAft>
                <a:spcPts val="0"/>
              </a:spcAft>
              <a:buSzPts val="1800"/>
              <a:buChar char="●"/>
            </a:pPr>
            <a:r>
              <a:rPr lang="en"/>
              <a:t>It was also almost entirely ignored during the Covid-19 pandemic</a:t>
            </a:r>
            <a:endParaRPr/>
          </a:p>
          <a:p>
            <a:pPr marL="457200" lvl="0" indent="-342900" algn="l" rtl="0">
              <a:spcBef>
                <a:spcPts val="0"/>
              </a:spcBef>
              <a:spcAft>
                <a:spcPts val="0"/>
              </a:spcAft>
              <a:buSzPts val="1800"/>
              <a:buChar char="●"/>
            </a:pPr>
            <a:r>
              <a:rPr lang="en"/>
              <a:t>We call this process </a:t>
            </a:r>
            <a:r>
              <a:rPr lang="en" b="1"/>
              <a:t>The Pillars of Outbreak Response</a:t>
            </a:r>
            <a:endParaRPr b="1"/>
          </a:p>
        </p:txBody>
      </p:sp>
      <p:pic>
        <p:nvPicPr>
          <p:cNvPr id="108" name="Google Shape;108;p19"/>
          <p:cNvPicPr preferRelativeResize="0"/>
          <p:nvPr/>
        </p:nvPicPr>
        <p:blipFill>
          <a:blip r:embed="rId3">
            <a:alphaModFix/>
          </a:blip>
          <a:stretch>
            <a:fillRect/>
          </a:stretch>
        </p:blipFill>
        <p:spPr>
          <a:xfrm>
            <a:off x="5935100" y="3224675"/>
            <a:ext cx="3105150" cy="1714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0"/>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300">
                <a:latin typeface="Open Sans"/>
                <a:ea typeface="Open Sans"/>
                <a:cs typeface="Open Sans"/>
                <a:sym typeface="Open Sans"/>
              </a:rPr>
              <a:t>The Pillars of Outbreak Response</a:t>
            </a:r>
            <a:endParaRPr sz="4100"/>
          </a:p>
        </p:txBody>
      </p:sp>
      <p:sp>
        <p:nvSpPr>
          <p:cNvPr id="114" name="Google Shape;114;p20"/>
          <p:cNvSpPr txBox="1">
            <a:spLocks noGrp="1"/>
          </p:cNvSpPr>
          <p:nvPr>
            <p:ph type="body" idx="1"/>
          </p:nvPr>
        </p:nvSpPr>
        <p:spPr>
          <a:xfrm>
            <a:off x="1620000" y="1326125"/>
            <a:ext cx="8520600" cy="3302700"/>
          </a:xfrm>
          <a:prstGeom prst="rect">
            <a:avLst/>
          </a:prstGeom>
        </p:spPr>
        <p:txBody>
          <a:bodyPr spcFirstLastPara="1" wrap="square" lIns="91425" tIns="91425" rIns="91425" bIns="91425" anchor="t" anchorCtr="0">
            <a:noAutofit/>
          </a:bodyPr>
          <a:lstStyle/>
          <a:p>
            <a:pPr marL="457200" lvl="0" indent="-368300" algn="l" rtl="0">
              <a:lnSpc>
                <a:spcPct val="100000"/>
              </a:lnSpc>
              <a:spcBef>
                <a:spcPts val="0"/>
              </a:spcBef>
              <a:spcAft>
                <a:spcPts val="0"/>
              </a:spcAft>
              <a:buClr>
                <a:srgbClr val="000000"/>
              </a:buClr>
              <a:buSzPts val="2200"/>
              <a:buFont typeface="Calibri"/>
              <a:buAutoNum type="arabicPeriod"/>
            </a:pPr>
            <a:r>
              <a:rPr lang="en" sz="2200">
                <a:solidFill>
                  <a:srgbClr val="000000"/>
                </a:solidFill>
                <a:latin typeface="Calibri"/>
                <a:ea typeface="Calibri"/>
                <a:cs typeface="Calibri"/>
                <a:sym typeface="Calibri"/>
              </a:rPr>
              <a:t>Leadership teams </a:t>
            </a:r>
            <a:endParaRPr sz="2200">
              <a:solidFill>
                <a:srgbClr val="000000"/>
              </a:solidFill>
              <a:latin typeface="Calibri"/>
              <a:ea typeface="Calibri"/>
              <a:cs typeface="Calibri"/>
              <a:sym typeface="Calibri"/>
            </a:endParaRPr>
          </a:p>
          <a:p>
            <a:pPr marL="457200" lvl="0" indent="-368300" algn="l" rtl="0">
              <a:lnSpc>
                <a:spcPct val="100000"/>
              </a:lnSpc>
              <a:spcBef>
                <a:spcPts val="0"/>
              </a:spcBef>
              <a:spcAft>
                <a:spcPts val="0"/>
              </a:spcAft>
              <a:buClr>
                <a:srgbClr val="000000"/>
              </a:buClr>
              <a:buSzPts val="2200"/>
              <a:buFont typeface="Calibri"/>
              <a:buAutoNum type="arabicPeriod"/>
            </a:pPr>
            <a:r>
              <a:rPr lang="en" sz="2200">
                <a:solidFill>
                  <a:srgbClr val="000000"/>
                </a:solidFill>
                <a:latin typeface="Calibri"/>
                <a:ea typeface="Calibri"/>
                <a:cs typeface="Calibri"/>
                <a:sym typeface="Calibri"/>
              </a:rPr>
              <a:t>Tests,  literature and data framework, analysis</a:t>
            </a:r>
            <a:endParaRPr sz="2200">
              <a:solidFill>
                <a:srgbClr val="000000"/>
              </a:solidFill>
              <a:latin typeface="Calibri"/>
              <a:ea typeface="Calibri"/>
              <a:cs typeface="Calibri"/>
              <a:sym typeface="Calibri"/>
            </a:endParaRPr>
          </a:p>
          <a:p>
            <a:pPr marL="457200" lvl="0" indent="-368300" algn="l" rtl="0">
              <a:lnSpc>
                <a:spcPct val="100000"/>
              </a:lnSpc>
              <a:spcBef>
                <a:spcPts val="0"/>
              </a:spcBef>
              <a:spcAft>
                <a:spcPts val="0"/>
              </a:spcAft>
              <a:buClr>
                <a:srgbClr val="000000"/>
              </a:buClr>
              <a:buSzPts val="2200"/>
              <a:buFont typeface="Calibri"/>
              <a:buAutoNum type="arabicPeriod"/>
            </a:pPr>
            <a:r>
              <a:rPr lang="en" sz="2200">
                <a:solidFill>
                  <a:srgbClr val="000000"/>
                </a:solidFill>
                <a:latin typeface="Calibri"/>
                <a:ea typeface="Calibri"/>
                <a:cs typeface="Calibri"/>
                <a:sym typeface="Calibri"/>
              </a:rPr>
              <a:t>Treatment and prevention</a:t>
            </a:r>
            <a:endParaRPr sz="2200">
              <a:solidFill>
                <a:srgbClr val="000000"/>
              </a:solidFill>
              <a:latin typeface="Calibri"/>
              <a:ea typeface="Calibri"/>
              <a:cs typeface="Calibri"/>
              <a:sym typeface="Calibri"/>
            </a:endParaRPr>
          </a:p>
          <a:p>
            <a:pPr marL="457200" lvl="0" indent="-368300" algn="l" rtl="0">
              <a:lnSpc>
                <a:spcPct val="100000"/>
              </a:lnSpc>
              <a:spcBef>
                <a:spcPts val="0"/>
              </a:spcBef>
              <a:spcAft>
                <a:spcPts val="0"/>
              </a:spcAft>
              <a:buClr>
                <a:srgbClr val="000000"/>
              </a:buClr>
              <a:buSzPts val="2200"/>
              <a:buFont typeface="Calibri"/>
              <a:buAutoNum type="arabicPeriod"/>
            </a:pPr>
            <a:r>
              <a:rPr lang="en" sz="2200">
                <a:solidFill>
                  <a:srgbClr val="000000"/>
                </a:solidFill>
                <a:latin typeface="Calibri"/>
                <a:ea typeface="Calibri"/>
                <a:cs typeface="Calibri"/>
                <a:sym typeface="Calibri"/>
              </a:rPr>
              <a:t>Communications</a:t>
            </a:r>
            <a:endParaRPr sz="2200">
              <a:solidFill>
                <a:srgbClr val="000000"/>
              </a:solidFill>
              <a:latin typeface="Calibri"/>
              <a:ea typeface="Calibri"/>
              <a:cs typeface="Calibri"/>
              <a:sym typeface="Calibri"/>
            </a:endParaRPr>
          </a:p>
          <a:p>
            <a:pPr marL="0" lvl="0" indent="0" algn="l" rtl="0">
              <a:lnSpc>
                <a:spcPct val="100000"/>
              </a:lnSpc>
              <a:spcBef>
                <a:spcPts val="0"/>
              </a:spcBef>
              <a:spcAft>
                <a:spcPts val="0"/>
              </a:spcAft>
              <a:buNone/>
            </a:pPr>
            <a:endParaRPr sz="1500">
              <a:solidFill>
                <a:srgbClr val="000000"/>
              </a:solidFill>
              <a:highlight>
                <a:srgbClr val="00FFFF"/>
              </a:highlight>
              <a:latin typeface="Calibri"/>
              <a:ea typeface="Calibri"/>
              <a:cs typeface="Calibri"/>
              <a:sym typeface="Calibri"/>
            </a:endParaRPr>
          </a:p>
        </p:txBody>
      </p:sp>
      <p:pic>
        <p:nvPicPr>
          <p:cNvPr id="115" name="Google Shape;115;p20"/>
          <p:cNvPicPr preferRelativeResize="0"/>
          <p:nvPr/>
        </p:nvPicPr>
        <p:blipFill>
          <a:blip r:embed="rId3">
            <a:alphaModFix/>
          </a:blip>
          <a:stretch>
            <a:fillRect/>
          </a:stretch>
        </p:blipFill>
        <p:spPr>
          <a:xfrm>
            <a:off x="6991800" y="3215150"/>
            <a:ext cx="2038350" cy="17335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1"/>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300">
                <a:latin typeface="Open Sans"/>
                <a:ea typeface="Open Sans"/>
                <a:cs typeface="Open Sans"/>
                <a:sym typeface="Open Sans"/>
              </a:rPr>
              <a:t>The Pillars of Outbreak Response</a:t>
            </a:r>
            <a:endParaRPr sz="4100"/>
          </a:p>
        </p:txBody>
      </p:sp>
      <p:sp>
        <p:nvSpPr>
          <p:cNvPr id="121" name="Google Shape;121;p21"/>
          <p:cNvSpPr txBox="1">
            <a:spLocks noGrp="1"/>
          </p:cNvSpPr>
          <p:nvPr>
            <p:ph type="body" idx="1"/>
          </p:nvPr>
        </p:nvSpPr>
        <p:spPr>
          <a:xfrm>
            <a:off x="311700" y="1266325"/>
            <a:ext cx="8520600" cy="15672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sz="1500">
              <a:solidFill>
                <a:srgbClr val="000000"/>
              </a:solidFill>
              <a:latin typeface="Calibri"/>
              <a:ea typeface="Calibri"/>
              <a:cs typeface="Calibri"/>
              <a:sym typeface="Calibri"/>
            </a:endParaRPr>
          </a:p>
          <a:p>
            <a:pPr marL="457200" lvl="0" indent="-342900" algn="l" rtl="0">
              <a:lnSpc>
                <a:spcPct val="100000"/>
              </a:lnSpc>
              <a:spcBef>
                <a:spcPts val="0"/>
              </a:spcBef>
              <a:spcAft>
                <a:spcPts val="0"/>
              </a:spcAft>
              <a:buClr>
                <a:srgbClr val="000000"/>
              </a:buClr>
              <a:buSzPts val="1800"/>
              <a:buFont typeface="Calibri"/>
              <a:buChar char="●"/>
            </a:pPr>
            <a:r>
              <a:rPr lang="en">
                <a:solidFill>
                  <a:srgbClr val="000000"/>
                </a:solidFill>
                <a:latin typeface="Calibri"/>
                <a:ea typeface="Calibri"/>
                <a:cs typeface="Calibri"/>
                <a:sym typeface="Calibri"/>
              </a:rPr>
              <a:t>The approach is </a:t>
            </a:r>
            <a:r>
              <a:rPr lang="en" b="1" i="1">
                <a:solidFill>
                  <a:srgbClr val="000000"/>
                </a:solidFill>
                <a:latin typeface="Calibri"/>
                <a:ea typeface="Calibri"/>
                <a:cs typeface="Calibri"/>
                <a:sym typeface="Calibri"/>
              </a:rPr>
              <a:t>not prescriptive </a:t>
            </a:r>
            <a:endParaRPr b="1" i="1">
              <a:solidFill>
                <a:srgbClr val="000000"/>
              </a:solidFill>
              <a:latin typeface="Calibri"/>
              <a:ea typeface="Calibri"/>
              <a:cs typeface="Calibri"/>
              <a:sym typeface="Calibri"/>
            </a:endParaRPr>
          </a:p>
          <a:p>
            <a:pPr marL="457200" lvl="0" indent="-342900" algn="l" rtl="0">
              <a:lnSpc>
                <a:spcPct val="100000"/>
              </a:lnSpc>
              <a:spcBef>
                <a:spcPts val="0"/>
              </a:spcBef>
              <a:spcAft>
                <a:spcPts val="0"/>
              </a:spcAft>
              <a:buClr>
                <a:srgbClr val="000000"/>
              </a:buClr>
              <a:buSzPts val="1800"/>
              <a:buFont typeface="Calibri"/>
              <a:buChar char="●"/>
            </a:pPr>
            <a:r>
              <a:rPr lang="en">
                <a:solidFill>
                  <a:srgbClr val="000000"/>
                </a:solidFill>
                <a:latin typeface="Calibri"/>
                <a:ea typeface="Calibri"/>
                <a:cs typeface="Calibri"/>
                <a:sym typeface="Calibri"/>
              </a:rPr>
              <a:t>It is a coherent leadership and management framework which: </a:t>
            </a:r>
            <a:endParaRPr>
              <a:solidFill>
                <a:srgbClr val="000000"/>
              </a:solidFill>
              <a:latin typeface="Calibri"/>
              <a:ea typeface="Calibri"/>
              <a:cs typeface="Calibri"/>
              <a:sym typeface="Calibri"/>
            </a:endParaRPr>
          </a:p>
          <a:p>
            <a:pPr marL="914400" lvl="1" indent="-342900" algn="l" rtl="0">
              <a:lnSpc>
                <a:spcPct val="100000"/>
              </a:lnSpc>
              <a:spcBef>
                <a:spcPts val="0"/>
              </a:spcBef>
              <a:spcAft>
                <a:spcPts val="0"/>
              </a:spcAft>
              <a:buClr>
                <a:srgbClr val="000000"/>
              </a:buClr>
              <a:buSzPts val="1800"/>
              <a:buFont typeface="Calibri"/>
              <a:buChar char="○"/>
            </a:pPr>
            <a:r>
              <a:rPr lang="en" sz="1800">
                <a:solidFill>
                  <a:srgbClr val="000000"/>
                </a:solidFill>
                <a:latin typeface="Calibri"/>
                <a:ea typeface="Calibri"/>
                <a:cs typeface="Calibri"/>
                <a:sym typeface="Calibri"/>
              </a:rPr>
              <a:t>Uses </a:t>
            </a:r>
            <a:r>
              <a:rPr lang="en" sz="1800" b="1" i="1">
                <a:solidFill>
                  <a:srgbClr val="000000"/>
                </a:solidFill>
                <a:latin typeface="Calibri"/>
                <a:ea typeface="Calibri"/>
                <a:cs typeface="Calibri"/>
                <a:sym typeface="Calibri"/>
              </a:rPr>
              <a:t>proven principles</a:t>
            </a:r>
            <a:r>
              <a:rPr lang="en" sz="1800">
                <a:solidFill>
                  <a:srgbClr val="000000"/>
                </a:solidFill>
                <a:latin typeface="Calibri"/>
                <a:ea typeface="Calibri"/>
                <a:cs typeface="Calibri"/>
                <a:sym typeface="Calibri"/>
              </a:rPr>
              <a:t> </a:t>
            </a:r>
            <a:endParaRPr sz="1800">
              <a:solidFill>
                <a:srgbClr val="000000"/>
              </a:solidFill>
              <a:latin typeface="Calibri"/>
              <a:ea typeface="Calibri"/>
              <a:cs typeface="Calibri"/>
              <a:sym typeface="Calibri"/>
            </a:endParaRPr>
          </a:p>
          <a:p>
            <a:pPr marL="914400" lvl="1" indent="-342900" algn="l" rtl="0">
              <a:lnSpc>
                <a:spcPct val="100000"/>
              </a:lnSpc>
              <a:spcBef>
                <a:spcPts val="0"/>
              </a:spcBef>
              <a:spcAft>
                <a:spcPts val="0"/>
              </a:spcAft>
              <a:buClr>
                <a:srgbClr val="000000"/>
              </a:buClr>
              <a:buSzPts val="1800"/>
              <a:buFont typeface="Calibri"/>
              <a:buChar char="○"/>
            </a:pPr>
            <a:r>
              <a:rPr lang="en" sz="1800">
                <a:solidFill>
                  <a:srgbClr val="000000"/>
                </a:solidFill>
                <a:latin typeface="Calibri"/>
                <a:ea typeface="Calibri"/>
                <a:cs typeface="Calibri"/>
                <a:sym typeface="Calibri"/>
              </a:rPr>
              <a:t>To iteratively achieve results for new problems and situations</a:t>
            </a:r>
            <a:endParaRPr sz="1800">
              <a:solidFill>
                <a:srgbClr val="000000"/>
              </a:solidFill>
              <a:latin typeface="Calibri"/>
              <a:ea typeface="Calibri"/>
              <a:cs typeface="Calibri"/>
              <a:sym typeface="Calibri"/>
            </a:endParaRPr>
          </a:p>
          <a:p>
            <a:pPr marL="0" lvl="0" indent="0" algn="l" rtl="0">
              <a:lnSpc>
                <a:spcPct val="100000"/>
              </a:lnSpc>
              <a:spcBef>
                <a:spcPts val="0"/>
              </a:spcBef>
              <a:spcAft>
                <a:spcPts val="0"/>
              </a:spcAft>
              <a:buNone/>
            </a:pPr>
            <a:endParaRPr>
              <a:solidFill>
                <a:srgbClr val="000000"/>
              </a:solidFill>
              <a:latin typeface="Calibri"/>
              <a:ea typeface="Calibri"/>
              <a:cs typeface="Calibri"/>
              <a:sym typeface="Calibri"/>
            </a:endParaRPr>
          </a:p>
          <a:p>
            <a:pPr marL="0" lvl="0" indent="0" algn="l" rtl="0">
              <a:lnSpc>
                <a:spcPct val="100000"/>
              </a:lnSpc>
              <a:spcBef>
                <a:spcPts val="0"/>
              </a:spcBef>
              <a:spcAft>
                <a:spcPts val="0"/>
              </a:spcAft>
              <a:buNone/>
            </a:pPr>
            <a:endParaRPr>
              <a:solidFill>
                <a:srgbClr val="000000"/>
              </a:solidFill>
              <a:latin typeface="Calibri"/>
              <a:ea typeface="Calibri"/>
              <a:cs typeface="Calibri"/>
              <a:sym typeface="Calibri"/>
            </a:endParaRPr>
          </a:p>
          <a:p>
            <a:pPr marL="0" lvl="0" indent="0" algn="l" rtl="0">
              <a:lnSpc>
                <a:spcPct val="100000"/>
              </a:lnSpc>
              <a:spcBef>
                <a:spcPts val="0"/>
              </a:spcBef>
              <a:spcAft>
                <a:spcPts val="0"/>
              </a:spcAft>
              <a:buNone/>
            </a:pPr>
            <a:r>
              <a:rPr lang="en">
                <a:solidFill>
                  <a:srgbClr val="000000"/>
                </a:solidFill>
                <a:latin typeface="Calibri"/>
                <a:ea typeface="Calibri"/>
                <a:cs typeface="Calibri"/>
                <a:sym typeface="Calibri"/>
              </a:rPr>
              <a:t>What does this </a:t>
            </a:r>
            <a:r>
              <a:rPr lang="en" b="1" i="1">
                <a:solidFill>
                  <a:srgbClr val="000000"/>
                </a:solidFill>
                <a:latin typeface="Calibri"/>
                <a:ea typeface="Calibri"/>
                <a:cs typeface="Calibri"/>
                <a:sym typeface="Calibri"/>
              </a:rPr>
              <a:t>actually mean</a:t>
            </a:r>
            <a:r>
              <a:rPr lang="en">
                <a:solidFill>
                  <a:srgbClr val="000000"/>
                </a:solidFill>
                <a:latin typeface="Calibri"/>
                <a:ea typeface="Calibri"/>
                <a:cs typeface="Calibri"/>
                <a:sym typeface="Calibri"/>
              </a:rPr>
              <a:t>? Let’s look at an </a:t>
            </a:r>
            <a:r>
              <a:rPr lang="en" b="1" i="1">
                <a:solidFill>
                  <a:srgbClr val="000000"/>
                </a:solidFill>
                <a:latin typeface="Calibri"/>
                <a:ea typeface="Calibri"/>
                <a:cs typeface="Calibri"/>
                <a:sym typeface="Calibri"/>
              </a:rPr>
              <a:t>example</a:t>
            </a:r>
            <a:r>
              <a:rPr lang="en">
                <a:solidFill>
                  <a:srgbClr val="000000"/>
                </a:solidFill>
                <a:latin typeface="Calibri"/>
                <a:ea typeface="Calibri"/>
                <a:cs typeface="Calibri"/>
                <a:sym typeface="Calibri"/>
              </a:rPr>
              <a:t> of a </a:t>
            </a:r>
            <a:r>
              <a:rPr lang="en" b="1" i="1">
                <a:solidFill>
                  <a:srgbClr val="000000"/>
                </a:solidFill>
                <a:latin typeface="Calibri"/>
                <a:ea typeface="Calibri"/>
                <a:cs typeface="Calibri"/>
                <a:sym typeface="Calibri"/>
              </a:rPr>
              <a:t>well managed </a:t>
            </a:r>
            <a:endParaRPr b="1" i="1">
              <a:solidFill>
                <a:srgbClr val="000000"/>
              </a:solidFill>
              <a:latin typeface="Calibri"/>
              <a:ea typeface="Calibri"/>
              <a:cs typeface="Calibri"/>
              <a:sym typeface="Calibri"/>
            </a:endParaRPr>
          </a:p>
          <a:p>
            <a:pPr marL="0" lvl="0" indent="0" algn="l" rtl="0">
              <a:lnSpc>
                <a:spcPct val="100000"/>
              </a:lnSpc>
              <a:spcBef>
                <a:spcPts val="0"/>
              </a:spcBef>
              <a:spcAft>
                <a:spcPts val="0"/>
              </a:spcAft>
              <a:buNone/>
            </a:pPr>
            <a:r>
              <a:rPr lang="en" b="1" i="1">
                <a:solidFill>
                  <a:srgbClr val="000000"/>
                </a:solidFill>
                <a:latin typeface="Calibri"/>
                <a:ea typeface="Calibri"/>
                <a:cs typeface="Calibri"/>
                <a:sym typeface="Calibri"/>
              </a:rPr>
              <a:t>outbreak response…</a:t>
            </a:r>
            <a:endParaRPr b="1" i="1">
              <a:solidFill>
                <a:srgbClr val="000000"/>
              </a:solidFill>
              <a:latin typeface="Calibri"/>
              <a:ea typeface="Calibri"/>
              <a:cs typeface="Calibri"/>
              <a:sym typeface="Calibri"/>
            </a:endParaRPr>
          </a:p>
          <a:p>
            <a:pPr marL="0" lvl="0" indent="0" algn="l" rtl="0">
              <a:lnSpc>
                <a:spcPct val="100000"/>
              </a:lnSpc>
              <a:spcBef>
                <a:spcPts val="0"/>
              </a:spcBef>
              <a:spcAft>
                <a:spcPts val="0"/>
              </a:spcAft>
              <a:buNone/>
            </a:pPr>
            <a:endParaRPr sz="1500" b="1" i="1">
              <a:solidFill>
                <a:srgbClr val="000000"/>
              </a:solidFill>
              <a:latin typeface="Calibri"/>
              <a:ea typeface="Calibri"/>
              <a:cs typeface="Calibri"/>
              <a:sym typeface="Calibri"/>
            </a:endParaRPr>
          </a:p>
          <a:p>
            <a:pPr marL="0" lvl="0" indent="0" algn="l" rtl="0">
              <a:lnSpc>
                <a:spcPct val="100000"/>
              </a:lnSpc>
              <a:spcBef>
                <a:spcPts val="0"/>
              </a:spcBef>
              <a:spcAft>
                <a:spcPts val="0"/>
              </a:spcAft>
              <a:buNone/>
            </a:pPr>
            <a:endParaRPr sz="1500" i="1">
              <a:solidFill>
                <a:srgbClr val="000000"/>
              </a:solidFill>
              <a:latin typeface="Calibri"/>
              <a:ea typeface="Calibri"/>
              <a:cs typeface="Calibri"/>
              <a:sym typeface="Calibri"/>
            </a:endParaRPr>
          </a:p>
          <a:p>
            <a:pPr marL="0" lvl="0" indent="0" algn="l" rtl="0">
              <a:lnSpc>
                <a:spcPct val="100000"/>
              </a:lnSpc>
              <a:spcBef>
                <a:spcPts val="0"/>
              </a:spcBef>
              <a:spcAft>
                <a:spcPts val="0"/>
              </a:spcAft>
              <a:buNone/>
            </a:pPr>
            <a:endParaRPr sz="1500" b="1" i="1">
              <a:solidFill>
                <a:srgbClr val="000000"/>
              </a:solidFill>
              <a:latin typeface="Calibri"/>
              <a:ea typeface="Calibri"/>
              <a:cs typeface="Calibri"/>
              <a:sym typeface="Calibri"/>
            </a:endParaRPr>
          </a:p>
          <a:p>
            <a:pPr marL="0" lvl="0" indent="0" algn="l" rtl="0">
              <a:lnSpc>
                <a:spcPct val="100000"/>
              </a:lnSpc>
              <a:spcBef>
                <a:spcPts val="0"/>
              </a:spcBef>
              <a:spcAft>
                <a:spcPts val="0"/>
              </a:spcAft>
              <a:buNone/>
            </a:pPr>
            <a:endParaRPr sz="1500" b="1" i="1">
              <a:solidFill>
                <a:srgbClr val="000000"/>
              </a:solidFill>
              <a:latin typeface="Calibri"/>
              <a:ea typeface="Calibri"/>
              <a:cs typeface="Calibri"/>
              <a:sym typeface="Calibri"/>
            </a:endParaRPr>
          </a:p>
        </p:txBody>
      </p:sp>
      <p:pic>
        <p:nvPicPr>
          <p:cNvPr id="122" name="Google Shape;122;p21"/>
          <p:cNvPicPr preferRelativeResize="0"/>
          <p:nvPr/>
        </p:nvPicPr>
        <p:blipFill>
          <a:blip r:embed="rId3">
            <a:alphaModFix/>
          </a:blip>
          <a:stretch>
            <a:fillRect/>
          </a:stretch>
        </p:blipFill>
        <p:spPr>
          <a:xfrm>
            <a:off x="7947006" y="3286149"/>
            <a:ext cx="1071425" cy="17003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2"/>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Walkerton Waterborne Disease Outbreak</a:t>
            </a:r>
            <a:endParaRPr/>
          </a:p>
        </p:txBody>
      </p:sp>
      <p:sp>
        <p:nvSpPr>
          <p:cNvPr id="128" name="Google Shape;128;p22"/>
          <p:cNvSpPr txBox="1">
            <a:spLocks noGrp="1"/>
          </p:cNvSpPr>
          <p:nvPr>
            <p:ph type="body" idx="1"/>
          </p:nvPr>
        </p:nvSpPr>
        <p:spPr>
          <a:xfrm>
            <a:off x="311700" y="1266325"/>
            <a:ext cx="8520600" cy="23298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2000, Town of Walkerton, Ontario, population approx 5,000</a:t>
            </a:r>
            <a:endParaRPr/>
          </a:p>
          <a:p>
            <a:pPr marL="457200" lvl="0" indent="-342900" algn="l" rtl="0">
              <a:spcBef>
                <a:spcPts val="0"/>
              </a:spcBef>
              <a:spcAft>
                <a:spcPts val="0"/>
              </a:spcAft>
              <a:buSzPts val="1800"/>
              <a:buChar char="●"/>
            </a:pPr>
            <a:r>
              <a:rPr lang="en"/>
              <a:t>Source was municipal well contaminated with </a:t>
            </a:r>
            <a:r>
              <a:rPr lang="en" i="1"/>
              <a:t>E. coli</a:t>
            </a:r>
            <a:r>
              <a:rPr lang="en"/>
              <a:t> O157, </a:t>
            </a:r>
            <a:r>
              <a:rPr lang="en" i="1"/>
              <a:t>Campylobacter</a:t>
            </a:r>
            <a:r>
              <a:rPr lang="en"/>
              <a:t> etc</a:t>
            </a:r>
            <a:endParaRPr/>
          </a:p>
          <a:p>
            <a:pPr marL="457200" lvl="0" indent="-342900" algn="l" rtl="0">
              <a:spcBef>
                <a:spcPts val="0"/>
              </a:spcBef>
              <a:spcAft>
                <a:spcPts val="0"/>
              </a:spcAft>
              <a:buSzPts val="1800"/>
              <a:buChar char="●"/>
            </a:pPr>
            <a:r>
              <a:rPr lang="en"/>
              <a:t>2,300 cases, 7 deaths</a:t>
            </a:r>
            <a:endParaRPr/>
          </a:p>
          <a:p>
            <a:pPr marL="457200" lvl="0" indent="-342900" algn="l" rtl="0">
              <a:spcBef>
                <a:spcPts val="0"/>
              </a:spcBef>
              <a:spcAft>
                <a:spcPts val="0"/>
              </a:spcAft>
              <a:buSzPts val="1800"/>
              <a:buChar char="●"/>
            </a:pPr>
            <a:r>
              <a:rPr lang="en"/>
              <a:t>Highly publicized nationally and globally</a:t>
            </a:r>
            <a:endParaRPr/>
          </a:p>
          <a:p>
            <a:pPr marL="457200" lvl="0" indent="0" algn="l" rtl="0">
              <a:spcBef>
                <a:spcPts val="0"/>
              </a:spcBef>
              <a:spcAft>
                <a:spcPts val="0"/>
              </a:spcAft>
              <a:buNone/>
            </a:pPr>
            <a:endParaRPr/>
          </a:p>
        </p:txBody>
      </p:sp>
      <p:pic>
        <p:nvPicPr>
          <p:cNvPr id="129" name="Google Shape;129;p22"/>
          <p:cNvPicPr preferRelativeResize="0"/>
          <p:nvPr/>
        </p:nvPicPr>
        <p:blipFill>
          <a:blip r:embed="rId3">
            <a:alphaModFix/>
          </a:blip>
          <a:stretch>
            <a:fillRect/>
          </a:stretch>
        </p:blipFill>
        <p:spPr>
          <a:xfrm>
            <a:off x="6586373" y="3516325"/>
            <a:ext cx="2491800" cy="1490100"/>
          </a:xfrm>
          <a:prstGeom prst="rect">
            <a:avLst/>
          </a:prstGeom>
          <a:noFill/>
          <a:ln>
            <a:noFill/>
          </a:ln>
        </p:spPr>
      </p:pic>
    </p:spTree>
  </p:cSld>
  <p:clrMapOvr>
    <a:masterClrMapping/>
  </p:clrMapOvr>
</p:sld>
</file>

<file path=ppt/theme/theme1.xml><?xml version="1.0" encoding="utf-8"?>
<a:theme xmlns:a="http://schemas.openxmlformats.org/drawingml/2006/main" name="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2594</Words>
  <Application>Microsoft Office PowerPoint</Application>
  <PresentationFormat>On-screen Show (16:9)</PresentationFormat>
  <Paragraphs>397</Paragraphs>
  <Slides>38</Slides>
  <Notes>38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PT Sans Narrow</vt:lpstr>
      <vt:lpstr>Questrial</vt:lpstr>
      <vt:lpstr>Arial</vt:lpstr>
      <vt:lpstr>Open Sans</vt:lpstr>
      <vt:lpstr>Noto Sans Symbols</vt:lpstr>
      <vt:lpstr>Calibri</vt:lpstr>
      <vt:lpstr>Cabin</vt:lpstr>
      <vt:lpstr>Tropic</vt:lpstr>
      <vt:lpstr>National Citizens Inquiry: The Pillars of Outbreak Response  </vt:lpstr>
      <vt:lpstr>About Novometrix Research Inc.</vt:lpstr>
      <vt:lpstr>Outbreak response:  Moving from critical evaluation to coherent solutions </vt:lpstr>
      <vt:lpstr>Hint: Ask, how more generally, do we solve problems that are new to us? </vt:lpstr>
      <vt:lpstr>Example: if your house is haunted, who should you call? </vt:lpstr>
      <vt:lpstr>PowerPoint Presentation</vt:lpstr>
      <vt:lpstr>The Pillars of Outbreak Response</vt:lpstr>
      <vt:lpstr>The Pillars of Outbreak Response</vt:lpstr>
      <vt:lpstr>The Walkerton Waterborne Disease Outbreak</vt:lpstr>
      <vt:lpstr>PIllar 1: Build effective leadership team(s) </vt:lpstr>
      <vt:lpstr>PIllar 1: Walkerton team(s) </vt:lpstr>
      <vt:lpstr>Pillar 2: Tests, Evidence, Data &amp; Analyses  to Drive Effective Action    </vt:lpstr>
      <vt:lpstr>PIllar 2: Tests    </vt:lpstr>
      <vt:lpstr>PIllar 2: Literature and Expert Input    </vt:lpstr>
      <vt:lpstr>Pillar 2: Collect the Right Data Through Surveillance    </vt:lpstr>
      <vt:lpstr>PIllar 2: Analyze the Data Properly   </vt:lpstr>
      <vt:lpstr>Spreadsheet modelling   </vt:lpstr>
      <vt:lpstr>‘Misinformation’ during the Walkerton outbreak</vt:lpstr>
      <vt:lpstr>Pillar 3: Interventions   </vt:lpstr>
      <vt:lpstr>PIllar 3: Interventions   </vt:lpstr>
      <vt:lpstr>PIllar 4: Communications   </vt:lpstr>
      <vt:lpstr>Might Walkerton have Descended into Chaos? </vt:lpstr>
      <vt:lpstr>What About the Covid Outbreak Response?</vt:lpstr>
      <vt:lpstr>The details matter!</vt:lpstr>
      <vt:lpstr>Who is responsible for failures in the national Covid outbreak response?</vt:lpstr>
      <vt:lpstr>How is the Covid outbreak Different from Walkerton?</vt:lpstr>
      <vt:lpstr>It’s BIG. Very Big</vt:lpstr>
      <vt:lpstr>For a BIG outbreak, we need to Scale the Pillars</vt:lpstr>
      <vt:lpstr>Integrated Networks</vt:lpstr>
      <vt:lpstr>Community Network Integration (CNI)</vt:lpstr>
      <vt:lpstr>Why CNI is different: </vt:lpstr>
      <vt:lpstr>For Walkerton CNI was done Intuitively</vt:lpstr>
      <vt:lpstr>Examples of CNI now in progress</vt:lpstr>
      <vt:lpstr>National Poultry Network</vt:lpstr>
      <vt:lpstr>The Pillars of Outbreak Response</vt:lpstr>
      <vt:lpstr>Other intersecting CNI networks now in progress nationally</vt:lpstr>
      <vt:lpstr>Let’s work together to scale this across all networks in Canada!</vt:lpstr>
      <vt:lpstr>For more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Citizens Inquiry: The Pillars of Outbreak Response  </dc:title>
  <dc:creator>Jeff Wilson</dc:creator>
  <cp:lastModifiedBy>Jeff Wilson</cp:lastModifiedBy>
  <cp:revision>1</cp:revision>
  <dcterms:modified xsi:type="dcterms:W3CDTF">2023-05-17T16:37:30Z</dcterms:modified>
</cp:coreProperties>
</file>