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EB323-1B7F-9C0E-79B3-1816490EB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CD0DC-836A-BABD-593A-ABF068901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0186E-0F0A-F263-A29F-36D2AD042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28155-F7F9-A3E0-CE27-3B7BE1E8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640B3-33B7-0F67-BCFB-9F07C5E6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246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01FD-E94F-AA6A-1EB8-6345C46E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0B9E3-E683-C45A-B2EF-8AC762BA4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5B99-E4A1-23B3-4B26-D48F49A4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70B4D-DC8A-EE4C-46A3-A64A5E29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BD81C-D57F-6A6B-60B2-1FEEC226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18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BF052-86EE-66BB-3F52-14A6DDA838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DF55AF-6FA9-0E58-313A-CD9C761BF6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4B345-39AF-E128-3474-07848A3B7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C783-A528-1C7C-BA20-FB6F8E483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185D6-3FA3-DE44-D718-51081520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5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011A8-10C5-1F03-6213-D0D2FCE39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63C74-9004-8FBE-8F12-9501FCE19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71EA8-96D9-36C9-E5FB-B980925A2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4020-C509-FDEC-9480-1A0956661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6715F-4663-FD8A-B455-E19CD6CC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62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6842-F5E6-47DE-5B19-A155145D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64D64-84A3-D351-2BD8-35CF9DC80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7E28B-D6C9-8B21-A596-DD8C7B7D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5D129-706A-ABEE-A1DB-A168B4AB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59526-41D7-354B-F0A2-6AF19A59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4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4225B-F20D-CD53-3129-C0AE4C16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E21E-4A1D-6E98-62D0-058D23899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3B045-CF5F-9E9B-811C-0B9EA0CB9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412BC8-0126-E4CE-4D15-522A9EC78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FD3FA-393B-B347-27B3-F2675C8E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5AAFF-BD83-BEFD-D86F-6155C3E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61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BC73-51B4-A54C-3170-560495E0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32593-7D2A-9CCE-23D2-8FD276EF0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3E1B7-D7AC-CEAE-EB27-0793E9417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BDC52-4049-8DF3-7840-4D911B1B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465F40-E03C-3E18-1CCF-6B74159C2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6A772-41E2-AE09-EE99-32E89A41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3F0653-75E3-D896-162E-2A86564E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FA674-C5E6-8BB7-9CB0-10DD3EB7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33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3B1E-E27E-E5FA-4C07-FAFA5765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59319-D5D5-03BA-EA0A-08A640599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52C35-BC73-9EEF-753E-53D4CFAC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3D817-FF43-A11B-FA6C-8FBB71A9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0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4774E-49B8-F0FC-8345-BE1FF8320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F447C-F0B2-7910-A967-9360E3E15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098B3-6B8F-8884-A2D3-1A0CBC811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15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53566-058A-F0FD-EC82-14C9EEF5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544D3-440F-A194-BD95-8FC00524B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DAD74-7201-2FA9-21E6-72EF7E32C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3193FC-151E-C128-9F78-E7C44B1F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E519-B82A-56A7-7A43-B83F30CD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DF87D-2AFB-6450-0D90-15332AEF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24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F659-8FA2-120A-FCB7-DA3EA5CE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FFF37F-ED5C-C7AD-46A5-E380FAFDF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157F-17EC-41E4-8B3C-01279B15C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1761E-4231-638F-18FA-9FD21D35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C2186-3BF4-6082-058D-22AB81E5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40BDF-41AF-B6FB-764D-4873237C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418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92E7B-C849-63CB-036B-B31A56CF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B16A5-1D35-52DF-BFDE-F49E2ED5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6AAA-C1EF-3CD5-C2A5-830724926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2200-845F-48CA-AA00-ABB9C0617A55}" type="datetimeFigureOut">
              <a:rPr lang="en-CA" smtClean="0"/>
              <a:t>2023-05-15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4B297-7085-F658-F651-C66DDD852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AA5A9-040C-0E41-8878-E7E47F6D9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B036-F2AD-4C48-AC1D-20F4A087BA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87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81B4E-969F-EB5B-C73B-CD995472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/>
              <a:t>Dr. Shoemaker’s Prescription for Canada and the World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621AB8-39BF-6969-1B52-6C78332C9F7B}"/>
              </a:ext>
            </a:extLst>
          </p:cNvPr>
          <p:cNvSpPr txBox="1"/>
          <p:nvPr/>
        </p:nvSpPr>
        <p:spPr>
          <a:xfrm>
            <a:off x="838200" y="1878433"/>
            <a:ext cx="10515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WAKE UP !!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BAN All C19 Spike Protein generating mRNA SHOTS immediately.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THEY ARE IMMUNOTOXIC, NEUROTOXIC AND VASCULAR DAMAGING AGENTS - ESPECIALLY FOR CHILDREN !! AND they are causing the Pandemic to perpetuate for 40 + years. </a:t>
            </a:r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START regular AVAILABILITY of IVERMECTIN in all pharmacies beginning December 1, 2022.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 was always the Right Drug to cure Covid and Long Covid.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And it has proven to CURE VACCINE-INDUCED NEUROLOGIC AND VASCULAR INJURIES. 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45ACFF-44AD-BBC1-9BF6-0D2247D51D5A}"/>
              </a:ext>
            </a:extLst>
          </p:cNvPr>
          <p:cNvSpPr txBox="1"/>
          <p:nvPr/>
        </p:nvSpPr>
        <p:spPr>
          <a:xfrm>
            <a:off x="1043573" y="5569545"/>
            <a:ext cx="1031022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drshoemakercovidtruth.com </a:t>
            </a:r>
          </a:p>
          <a:p>
            <a:pPr algn="ctr"/>
            <a:r>
              <a:rPr lang="en-US" b="1" dirty="0"/>
              <a:t>DR. C.A. SHOEMAKER </a:t>
            </a:r>
          </a:p>
          <a:p>
            <a:pPr algn="ctr"/>
            <a:r>
              <a:rPr lang="en-US" dirty="0"/>
              <a:t>MEMBER COLLEGE OF PHYSICIANS AND SURGEONS OF ONTARIO CANADA</a:t>
            </a:r>
          </a:p>
          <a:p>
            <a:pPr algn="r"/>
            <a:r>
              <a:rPr lang="en-US" sz="1400" dirty="0"/>
              <a:t>Dated December 1, 2022 </a:t>
            </a:r>
          </a:p>
          <a:p>
            <a:pPr algn="ctr"/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691D7-AAF2-9A25-D662-3C36CDBA5019}"/>
              </a:ext>
            </a:extLst>
          </p:cNvPr>
          <p:cNvSpPr txBox="1"/>
          <p:nvPr/>
        </p:nvSpPr>
        <p:spPr>
          <a:xfrm>
            <a:off x="5250702" y="4831984"/>
            <a:ext cx="189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 BOTH NOW 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183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Dr. Shoemaker’s Prescription for Canada and the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Shoemaker’s Prescription for Canada and the World</dc:title>
  <dc:creator>Christine McPherson</dc:creator>
  <cp:lastModifiedBy>Christine McPherson</cp:lastModifiedBy>
  <cp:revision>1</cp:revision>
  <dcterms:created xsi:type="dcterms:W3CDTF">2023-05-16T02:49:57Z</dcterms:created>
  <dcterms:modified xsi:type="dcterms:W3CDTF">2023-05-16T03:09:23Z</dcterms:modified>
</cp:coreProperties>
</file>