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054" r:id="rId1"/>
    <p:sldMasterId id="2147484074" r:id="rId2"/>
    <p:sldMasterId id="2147484076" r:id="rId3"/>
  </p:sldMasterIdLst>
  <p:notesMasterIdLst>
    <p:notesMasterId r:id="rId39"/>
  </p:notesMasterIdLst>
  <p:sldIdLst>
    <p:sldId id="256" r:id="rId4"/>
    <p:sldId id="257" r:id="rId5"/>
    <p:sldId id="258" r:id="rId6"/>
    <p:sldId id="259" r:id="rId7"/>
    <p:sldId id="261" r:id="rId8"/>
    <p:sldId id="263" r:id="rId9"/>
    <p:sldId id="264" r:id="rId10"/>
    <p:sldId id="265" r:id="rId11"/>
    <p:sldId id="266" r:id="rId12"/>
    <p:sldId id="488" r:id="rId13"/>
    <p:sldId id="482" r:id="rId14"/>
    <p:sldId id="484" r:id="rId15"/>
    <p:sldId id="267" r:id="rId16"/>
    <p:sldId id="268" r:id="rId17"/>
    <p:sldId id="287" r:id="rId18"/>
    <p:sldId id="269" r:id="rId19"/>
    <p:sldId id="270" r:id="rId20"/>
    <p:sldId id="483" r:id="rId21"/>
    <p:sldId id="288" r:id="rId22"/>
    <p:sldId id="271" r:id="rId23"/>
    <p:sldId id="273" r:id="rId24"/>
    <p:sldId id="276" r:id="rId25"/>
    <p:sldId id="282" r:id="rId26"/>
    <p:sldId id="274" r:id="rId27"/>
    <p:sldId id="275" r:id="rId28"/>
    <p:sldId id="283" r:id="rId29"/>
    <p:sldId id="285" r:id="rId30"/>
    <p:sldId id="284" r:id="rId31"/>
    <p:sldId id="489" r:id="rId32"/>
    <p:sldId id="278" r:id="rId33"/>
    <p:sldId id="286" r:id="rId34"/>
    <p:sldId id="485" r:id="rId35"/>
    <p:sldId id="490" r:id="rId36"/>
    <p:sldId id="486" r:id="rId37"/>
    <p:sldId id="279" r:id="rId38"/>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AB6AF7-020F-47C7-AD2F-2AF1D78BC1DE}" v="37" dt="2023-04-12T13:08:02.17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11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Gutschi" userId="56af825f84605c32" providerId="LiveId" clId="{67AB6AF7-020F-47C7-AD2F-2AF1D78BC1DE}"/>
    <pc:docChg chg="undo custSel addSld delSld modSld sldOrd">
      <pc:chgData name="Maria Gutschi" userId="56af825f84605c32" providerId="LiveId" clId="{67AB6AF7-020F-47C7-AD2F-2AF1D78BC1DE}" dt="2023-04-17T20:23:44.465" v="8567" actId="1076"/>
      <pc:docMkLst>
        <pc:docMk/>
      </pc:docMkLst>
      <pc:sldChg chg="modSp mod">
        <pc:chgData name="Maria Gutschi" userId="56af825f84605c32" providerId="LiveId" clId="{67AB6AF7-020F-47C7-AD2F-2AF1D78BC1DE}" dt="2023-04-13T23:26:34.466" v="6557" actId="20577"/>
        <pc:sldMkLst>
          <pc:docMk/>
          <pc:sldMk cId="0" sldId="256"/>
        </pc:sldMkLst>
        <pc:spChg chg="mod">
          <ac:chgData name="Maria Gutschi" userId="56af825f84605c32" providerId="LiveId" clId="{67AB6AF7-020F-47C7-AD2F-2AF1D78BC1DE}" dt="2023-04-10T20:14:58.050" v="4708"/>
          <ac:spMkLst>
            <pc:docMk/>
            <pc:sldMk cId="0" sldId="256"/>
            <ac:spMk id="129" creationId="{00000000-0000-0000-0000-000000000000}"/>
          </ac:spMkLst>
        </pc:spChg>
        <pc:spChg chg="mod">
          <ac:chgData name="Maria Gutschi" userId="56af825f84605c32" providerId="LiveId" clId="{67AB6AF7-020F-47C7-AD2F-2AF1D78BC1DE}" dt="2023-04-13T23:26:34.466" v="6557" actId="20577"/>
          <ac:spMkLst>
            <pc:docMk/>
            <pc:sldMk cId="0" sldId="256"/>
            <ac:spMk id="130" creationId="{00000000-0000-0000-0000-000000000000}"/>
          </ac:spMkLst>
        </pc:spChg>
      </pc:sldChg>
      <pc:sldChg chg="modSp mod">
        <pc:chgData name="Maria Gutschi" userId="56af825f84605c32" providerId="LiveId" clId="{67AB6AF7-020F-47C7-AD2F-2AF1D78BC1DE}" dt="2023-04-17T13:24:12.509" v="7589" actId="20577"/>
        <pc:sldMkLst>
          <pc:docMk/>
          <pc:sldMk cId="0" sldId="257"/>
        </pc:sldMkLst>
        <pc:spChg chg="mod">
          <ac:chgData name="Maria Gutschi" userId="56af825f84605c32" providerId="LiveId" clId="{67AB6AF7-020F-47C7-AD2F-2AF1D78BC1DE}" dt="2023-04-10T20:14:58.050" v="4708"/>
          <ac:spMkLst>
            <pc:docMk/>
            <pc:sldMk cId="0" sldId="257"/>
            <ac:spMk id="133" creationId="{00000000-0000-0000-0000-000000000000}"/>
          </ac:spMkLst>
        </pc:spChg>
        <pc:spChg chg="mod">
          <ac:chgData name="Maria Gutschi" userId="56af825f84605c32" providerId="LiveId" clId="{67AB6AF7-020F-47C7-AD2F-2AF1D78BC1DE}" dt="2023-04-17T13:24:12.509" v="7589" actId="20577"/>
          <ac:spMkLst>
            <pc:docMk/>
            <pc:sldMk cId="0" sldId="257"/>
            <ac:spMk id="134" creationId="{00000000-0000-0000-0000-000000000000}"/>
          </ac:spMkLst>
        </pc:spChg>
      </pc:sldChg>
      <pc:sldChg chg="modSp mod">
        <pc:chgData name="Maria Gutschi" userId="56af825f84605c32" providerId="LiveId" clId="{67AB6AF7-020F-47C7-AD2F-2AF1D78BC1DE}" dt="2023-04-11T15:51:15.335" v="4849" actId="1076"/>
        <pc:sldMkLst>
          <pc:docMk/>
          <pc:sldMk cId="0" sldId="258"/>
        </pc:sldMkLst>
        <pc:spChg chg="mod">
          <ac:chgData name="Maria Gutschi" userId="56af825f84605c32" providerId="LiveId" clId="{67AB6AF7-020F-47C7-AD2F-2AF1D78BC1DE}" dt="2023-04-09T19:15:00.655" v="947" actId="1076"/>
          <ac:spMkLst>
            <pc:docMk/>
            <pc:sldMk cId="0" sldId="258"/>
            <ac:spMk id="137" creationId="{00000000-0000-0000-0000-000000000000}"/>
          </ac:spMkLst>
        </pc:spChg>
        <pc:spChg chg="mod">
          <ac:chgData name="Maria Gutschi" userId="56af825f84605c32" providerId="LiveId" clId="{67AB6AF7-020F-47C7-AD2F-2AF1D78BC1DE}" dt="2023-04-09T19:14:57.272" v="946" actId="1076"/>
          <ac:spMkLst>
            <pc:docMk/>
            <pc:sldMk cId="0" sldId="258"/>
            <ac:spMk id="138" creationId="{00000000-0000-0000-0000-000000000000}"/>
          </ac:spMkLst>
        </pc:spChg>
        <pc:picChg chg="mod">
          <ac:chgData name="Maria Gutschi" userId="56af825f84605c32" providerId="LiveId" clId="{67AB6AF7-020F-47C7-AD2F-2AF1D78BC1DE}" dt="2023-04-11T15:51:15.335" v="4849" actId="1076"/>
          <ac:picMkLst>
            <pc:docMk/>
            <pc:sldMk cId="0" sldId="258"/>
            <ac:picMk id="139" creationId="{00000000-0000-0000-0000-000000000000}"/>
          </ac:picMkLst>
        </pc:picChg>
      </pc:sldChg>
      <pc:sldChg chg="addSp delSp modSp mod">
        <pc:chgData name="Maria Gutschi" userId="56af825f84605c32" providerId="LiveId" clId="{67AB6AF7-020F-47C7-AD2F-2AF1D78BC1DE}" dt="2023-04-11T20:42:07.144" v="5510" actId="20577"/>
        <pc:sldMkLst>
          <pc:docMk/>
          <pc:sldMk cId="0" sldId="259"/>
        </pc:sldMkLst>
        <pc:spChg chg="add del mod">
          <ac:chgData name="Maria Gutschi" userId="56af825f84605c32" providerId="LiveId" clId="{67AB6AF7-020F-47C7-AD2F-2AF1D78BC1DE}" dt="2023-04-11T15:51:29.313" v="4851" actId="478"/>
          <ac:spMkLst>
            <pc:docMk/>
            <pc:sldMk cId="0" sldId="259"/>
            <ac:spMk id="2" creationId="{8A4DD7B3-54A3-A8AF-0DCC-B59E1C78A4D2}"/>
          </ac:spMkLst>
        </pc:spChg>
        <pc:spChg chg="mod">
          <ac:chgData name="Maria Gutschi" userId="56af825f84605c32" providerId="LiveId" clId="{67AB6AF7-020F-47C7-AD2F-2AF1D78BC1DE}" dt="2023-04-11T20:42:07.144" v="5510" actId="20577"/>
          <ac:spMkLst>
            <pc:docMk/>
            <pc:sldMk cId="0" sldId="259"/>
            <ac:spMk id="144" creationId="{00000000-0000-0000-0000-000000000000}"/>
          </ac:spMkLst>
        </pc:spChg>
        <pc:picChg chg="add mod">
          <ac:chgData name="Maria Gutschi" userId="56af825f84605c32" providerId="LiveId" clId="{67AB6AF7-020F-47C7-AD2F-2AF1D78BC1DE}" dt="2023-04-11T15:54:12.561" v="4859" actId="108"/>
          <ac:picMkLst>
            <pc:docMk/>
            <pc:sldMk cId="0" sldId="259"/>
            <ac:picMk id="3" creationId="{AA89AED2-4468-12FE-D499-BA6984E8844A}"/>
          </ac:picMkLst>
        </pc:picChg>
      </pc:sldChg>
      <pc:sldChg chg="modSp del mod">
        <pc:chgData name="Maria Gutschi" userId="56af825f84605c32" providerId="LiveId" clId="{67AB6AF7-020F-47C7-AD2F-2AF1D78BC1DE}" dt="2023-04-17T13:23:12.941" v="7530" actId="47"/>
        <pc:sldMkLst>
          <pc:docMk/>
          <pc:sldMk cId="0" sldId="260"/>
        </pc:sldMkLst>
        <pc:spChg chg="mod">
          <ac:chgData name="Maria Gutschi" userId="56af825f84605c32" providerId="LiveId" clId="{67AB6AF7-020F-47C7-AD2F-2AF1D78BC1DE}" dt="2023-04-15T18:31:36.290" v="6613" actId="20577"/>
          <ac:spMkLst>
            <pc:docMk/>
            <pc:sldMk cId="0" sldId="260"/>
            <ac:spMk id="148" creationId="{00000000-0000-0000-0000-000000000000}"/>
          </ac:spMkLst>
        </pc:spChg>
      </pc:sldChg>
      <pc:sldChg chg="addSp delSp modSp mod">
        <pc:chgData name="Maria Gutschi" userId="56af825f84605c32" providerId="LiveId" clId="{67AB6AF7-020F-47C7-AD2F-2AF1D78BC1DE}" dt="2023-04-12T12:45:20.219" v="6013" actId="20577"/>
        <pc:sldMkLst>
          <pc:docMk/>
          <pc:sldMk cId="0" sldId="261"/>
        </pc:sldMkLst>
        <pc:spChg chg="mod">
          <ac:chgData name="Maria Gutschi" userId="56af825f84605c32" providerId="LiveId" clId="{67AB6AF7-020F-47C7-AD2F-2AF1D78BC1DE}" dt="2023-04-09T18:59:36.819" v="845" actId="1076"/>
          <ac:spMkLst>
            <pc:docMk/>
            <pc:sldMk cId="0" sldId="261"/>
            <ac:spMk id="151" creationId="{00000000-0000-0000-0000-000000000000}"/>
          </ac:spMkLst>
        </pc:spChg>
        <pc:spChg chg="add del mod">
          <ac:chgData name="Maria Gutschi" userId="56af825f84605c32" providerId="LiveId" clId="{67AB6AF7-020F-47C7-AD2F-2AF1D78BC1DE}" dt="2023-04-12T12:45:20.219" v="6013" actId="20577"/>
          <ac:spMkLst>
            <pc:docMk/>
            <pc:sldMk cId="0" sldId="261"/>
            <ac:spMk id="152" creationId="{00000000-0000-0000-0000-000000000000}"/>
          </ac:spMkLst>
        </pc:spChg>
        <pc:spChg chg="add mod">
          <ac:chgData name="Maria Gutschi" userId="56af825f84605c32" providerId="LiveId" clId="{67AB6AF7-020F-47C7-AD2F-2AF1D78BC1DE}" dt="2023-04-10T01:27:43.136" v="2812" actId="26606"/>
          <ac:spMkLst>
            <pc:docMk/>
            <pc:sldMk cId="0" sldId="261"/>
            <ac:spMk id="154" creationId="{00000000-0000-0000-0000-000000000000}"/>
          </ac:spMkLst>
        </pc:spChg>
        <pc:graphicFrameChg chg="add del">
          <ac:chgData name="Maria Gutschi" userId="56af825f84605c32" providerId="LiveId" clId="{67AB6AF7-020F-47C7-AD2F-2AF1D78BC1DE}" dt="2023-04-10T01:27:43.136" v="2812" actId="26606"/>
          <ac:graphicFrameMkLst>
            <pc:docMk/>
            <pc:sldMk cId="0" sldId="261"/>
            <ac:graphicFrameMk id="156" creationId="{A0F56675-48B8-7802-CEBC-80EE89A43CA6}"/>
          </ac:graphicFrameMkLst>
        </pc:graphicFrameChg>
        <pc:picChg chg="mod">
          <ac:chgData name="Maria Gutschi" userId="56af825f84605c32" providerId="LiveId" clId="{67AB6AF7-020F-47C7-AD2F-2AF1D78BC1DE}" dt="2023-04-11T20:58:55.338" v="5528" actId="1076"/>
          <ac:picMkLst>
            <pc:docMk/>
            <pc:sldMk cId="0" sldId="261"/>
            <ac:picMk id="153" creationId="{00000000-0000-0000-0000-000000000000}"/>
          </ac:picMkLst>
        </pc:picChg>
      </pc:sldChg>
      <pc:sldChg chg="modSp del mod">
        <pc:chgData name="Maria Gutschi" userId="56af825f84605c32" providerId="LiveId" clId="{67AB6AF7-020F-47C7-AD2F-2AF1D78BC1DE}" dt="2023-04-17T18:01:37.419" v="7848" actId="47"/>
        <pc:sldMkLst>
          <pc:docMk/>
          <pc:sldMk cId="0" sldId="262"/>
        </pc:sldMkLst>
        <pc:spChg chg="mod">
          <ac:chgData name="Maria Gutschi" userId="56af825f84605c32" providerId="LiveId" clId="{67AB6AF7-020F-47C7-AD2F-2AF1D78BC1DE}" dt="2023-04-10T20:14:58.050" v="4708"/>
          <ac:spMkLst>
            <pc:docMk/>
            <pc:sldMk cId="0" sldId="262"/>
            <ac:spMk id="157" creationId="{00000000-0000-0000-0000-000000000000}"/>
          </ac:spMkLst>
        </pc:spChg>
        <pc:spChg chg="mod">
          <ac:chgData name="Maria Gutschi" userId="56af825f84605c32" providerId="LiveId" clId="{67AB6AF7-020F-47C7-AD2F-2AF1D78BC1DE}" dt="2023-04-17T13:41:49.958" v="7613" actId="20577"/>
          <ac:spMkLst>
            <pc:docMk/>
            <pc:sldMk cId="0" sldId="262"/>
            <ac:spMk id="158" creationId="{00000000-0000-0000-0000-000000000000}"/>
          </ac:spMkLst>
        </pc:spChg>
        <pc:spChg chg="mod">
          <ac:chgData name="Maria Gutschi" userId="56af825f84605c32" providerId="LiveId" clId="{67AB6AF7-020F-47C7-AD2F-2AF1D78BC1DE}" dt="2023-04-09T19:00:08.218" v="847" actId="13926"/>
          <ac:spMkLst>
            <pc:docMk/>
            <pc:sldMk cId="0" sldId="262"/>
            <ac:spMk id="161" creationId="{00000000-0000-0000-0000-000000000000}"/>
          </ac:spMkLst>
        </pc:spChg>
      </pc:sldChg>
      <pc:sldChg chg="modSp mod ord">
        <pc:chgData name="Maria Gutschi" userId="56af825f84605c32" providerId="LiveId" clId="{67AB6AF7-020F-47C7-AD2F-2AF1D78BC1DE}" dt="2023-04-11T21:00:12.742" v="5530"/>
        <pc:sldMkLst>
          <pc:docMk/>
          <pc:sldMk cId="0" sldId="263"/>
        </pc:sldMkLst>
        <pc:spChg chg="mod">
          <ac:chgData name="Maria Gutschi" userId="56af825f84605c32" providerId="LiveId" clId="{67AB6AF7-020F-47C7-AD2F-2AF1D78BC1DE}" dt="2023-04-09T19:01:21.810" v="877" actId="1076"/>
          <ac:spMkLst>
            <pc:docMk/>
            <pc:sldMk cId="0" sldId="263"/>
            <ac:spMk id="164" creationId="{00000000-0000-0000-0000-000000000000}"/>
          </ac:spMkLst>
        </pc:spChg>
        <pc:spChg chg="mod">
          <ac:chgData name="Maria Gutschi" userId="56af825f84605c32" providerId="LiveId" clId="{67AB6AF7-020F-47C7-AD2F-2AF1D78BC1DE}" dt="2023-04-09T19:01:17.636" v="876" actId="1076"/>
          <ac:spMkLst>
            <pc:docMk/>
            <pc:sldMk cId="0" sldId="263"/>
            <ac:spMk id="165" creationId="{00000000-0000-0000-0000-000000000000}"/>
          </ac:spMkLst>
        </pc:spChg>
        <pc:graphicFrameChg chg="mod modGraphic">
          <ac:chgData name="Maria Gutschi" userId="56af825f84605c32" providerId="LiveId" clId="{67AB6AF7-020F-47C7-AD2F-2AF1D78BC1DE}" dt="2023-04-09T19:02:58.868" v="926" actId="20577"/>
          <ac:graphicFrameMkLst>
            <pc:docMk/>
            <pc:sldMk cId="0" sldId="263"/>
            <ac:graphicFrameMk id="166" creationId="{00000000-0000-0000-0000-000000000000}"/>
          </ac:graphicFrameMkLst>
        </pc:graphicFrameChg>
      </pc:sldChg>
      <pc:sldChg chg="addSp modSp mod ord">
        <pc:chgData name="Maria Gutschi" userId="56af825f84605c32" providerId="LiveId" clId="{67AB6AF7-020F-47C7-AD2F-2AF1D78BC1DE}" dt="2023-04-17T18:02:52.271" v="7852"/>
        <pc:sldMkLst>
          <pc:docMk/>
          <pc:sldMk cId="0" sldId="264"/>
        </pc:sldMkLst>
        <pc:spChg chg="add mod">
          <ac:chgData name="Maria Gutschi" userId="56af825f84605c32" providerId="LiveId" clId="{67AB6AF7-020F-47C7-AD2F-2AF1D78BC1DE}" dt="2023-04-09T19:05:06.006" v="933" actId="20577"/>
          <ac:spMkLst>
            <pc:docMk/>
            <pc:sldMk cId="0" sldId="264"/>
            <ac:spMk id="3" creationId="{7F83E859-CD7D-56FE-7518-03D1CDEDE85E}"/>
          </ac:spMkLst>
        </pc:spChg>
        <pc:spChg chg="mod">
          <ac:chgData name="Maria Gutschi" userId="56af825f84605c32" providerId="LiveId" clId="{67AB6AF7-020F-47C7-AD2F-2AF1D78BC1DE}" dt="2023-04-15T19:37:57.622" v="6822" actId="20577"/>
          <ac:spMkLst>
            <pc:docMk/>
            <pc:sldMk cId="0" sldId="264"/>
            <ac:spMk id="168" creationId="{00000000-0000-0000-0000-000000000000}"/>
          </ac:spMkLst>
        </pc:spChg>
      </pc:sldChg>
      <pc:sldChg chg="addSp delSp modSp mod ord">
        <pc:chgData name="Maria Gutschi" userId="56af825f84605c32" providerId="LiveId" clId="{67AB6AF7-020F-47C7-AD2F-2AF1D78BC1DE}" dt="2023-04-17T20:20:48.327" v="8517" actId="27636"/>
        <pc:sldMkLst>
          <pc:docMk/>
          <pc:sldMk cId="0" sldId="265"/>
        </pc:sldMkLst>
        <pc:spChg chg="mod">
          <ac:chgData name="Maria Gutschi" userId="56af825f84605c32" providerId="LiveId" clId="{67AB6AF7-020F-47C7-AD2F-2AF1D78BC1DE}" dt="2023-04-17T20:20:48.327" v="8517" actId="27636"/>
          <ac:spMkLst>
            <pc:docMk/>
            <pc:sldMk cId="0" sldId="265"/>
            <ac:spMk id="172" creationId="{00000000-0000-0000-0000-000000000000}"/>
          </ac:spMkLst>
        </pc:spChg>
        <pc:graphicFrameChg chg="del mod">
          <ac:chgData name="Maria Gutschi" userId="56af825f84605c32" providerId="LiveId" clId="{67AB6AF7-020F-47C7-AD2F-2AF1D78BC1DE}" dt="2023-04-10T01:30:24.837" v="2813" actId="478"/>
          <ac:graphicFrameMkLst>
            <pc:docMk/>
            <pc:sldMk cId="0" sldId="265"/>
            <ac:graphicFrameMk id="173" creationId="{00000000-0000-0000-0000-000000000000}"/>
          </ac:graphicFrameMkLst>
        </pc:graphicFrameChg>
        <pc:picChg chg="add mod">
          <ac:chgData name="Maria Gutschi" userId="56af825f84605c32" providerId="LiveId" clId="{67AB6AF7-020F-47C7-AD2F-2AF1D78BC1DE}" dt="2023-04-10T01:31:04.165" v="2824" actId="14100"/>
          <ac:picMkLst>
            <pc:docMk/>
            <pc:sldMk cId="0" sldId="265"/>
            <ac:picMk id="2" creationId="{6859907C-8FCE-A9C8-31B5-08FD95B8F60B}"/>
          </ac:picMkLst>
        </pc:picChg>
      </pc:sldChg>
      <pc:sldChg chg="modSp mod ord">
        <pc:chgData name="Maria Gutschi" userId="56af825f84605c32" providerId="LiveId" clId="{67AB6AF7-020F-47C7-AD2F-2AF1D78BC1DE}" dt="2023-04-17T20:21:19.264" v="8520" actId="1076"/>
        <pc:sldMkLst>
          <pc:docMk/>
          <pc:sldMk cId="0" sldId="266"/>
        </pc:sldMkLst>
        <pc:spChg chg="mod">
          <ac:chgData name="Maria Gutschi" userId="56af825f84605c32" providerId="LiveId" clId="{67AB6AF7-020F-47C7-AD2F-2AF1D78BC1DE}" dt="2023-04-17T20:21:19.264" v="8520" actId="1076"/>
          <ac:spMkLst>
            <pc:docMk/>
            <pc:sldMk cId="0" sldId="266"/>
            <ac:spMk id="176" creationId="{00000000-0000-0000-0000-000000000000}"/>
          </ac:spMkLst>
        </pc:spChg>
        <pc:spChg chg="mod">
          <ac:chgData name="Maria Gutschi" userId="56af825f84605c32" providerId="LiveId" clId="{67AB6AF7-020F-47C7-AD2F-2AF1D78BC1DE}" dt="2023-04-12T12:51:09.251" v="6080" actId="20577"/>
          <ac:spMkLst>
            <pc:docMk/>
            <pc:sldMk cId="0" sldId="266"/>
            <ac:spMk id="177" creationId="{00000000-0000-0000-0000-000000000000}"/>
          </ac:spMkLst>
        </pc:spChg>
        <pc:spChg chg="mod">
          <ac:chgData name="Maria Gutschi" userId="56af825f84605c32" providerId="LiveId" clId="{67AB6AF7-020F-47C7-AD2F-2AF1D78BC1DE}" dt="2023-04-10T20:18:02.880" v="4710" actId="14100"/>
          <ac:spMkLst>
            <pc:docMk/>
            <pc:sldMk cId="0" sldId="266"/>
            <ac:spMk id="181" creationId="{00000000-0000-0000-0000-000000000000}"/>
          </ac:spMkLst>
        </pc:spChg>
        <pc:picChg chg="mod">
          <ac:chgData name="Maria Gutschi" userId="56af825f84605c32" providerId="LiveId" clId="{67AB6AF7-020F-47C7-AD2F-2AF1D78BC1DE}" dt="2023-04-10T01:32:33.823" v="2829" actId="1076"/>
          <ac:picMkLst>
            <pc:docMk/>
            <pc:sldMk cId="0" sldId="266"/>
            <ac:picMk id="178" creationId="{00000000-0000-0000-0000-000000000000}"/>
          </ac:picMkLst>
        </pc:picChg>
        <pc:picChg chg="mod">
          <ac:chgData name="Maria Gutschi" userId="56af825f84605c32" providerId="LiveId" clId="{67AB6AF7-020F-47C7-AD2F-2AF1D78BC1DE}" dt="2023-04-10T01:32:29.541" v="2828" actId="1076"/>
          <ac:picMkLst>
            <pc:docMk/>
            <pc:sldMk cId="0" sldId="266"/>
            <ac:picMk id="179" creationId="{00000000-0000-0000-0000-000000000000}"/>
          </ac:picMkLst>
        </pc:picChg>
      </pc:sldChg>
      <pc:sldChg chg="addSp modSp mod ord">
        <pc:chgData name="Maria Gutschi" userId="56af825f84605c32" providerId="LiveId" clId="{67AB6AF7-020F-47C7-AD2F-2AF1D78BC1DE}" dt="2023-04-17T20:22:44.803" v="8562" actId="20577"/>
        <pc:sldMkLst>
          <pc:docMk/>
          <pc:sldMk cId="0" sldId="267"/>
        </pc:sldMkLst>
        <pc:spChg chg="add mod">
          <ac:chgData name="Maria Gutschi" userId="56af825f84605c32" providerId="LiveId" clId="{67AB6AF7-020F-47C7-AD2F-2AF1D78BC1DE}" dt="2023-04-09T01:33:35.453" v="522" actId="1076"/>
          <ac:spMkLst>
            <pc:docMk/>
            <pc:sldMk cId="0" sldId="267"/>
            <ac:spMk id="3" creationId="{2A590C4E-CF7B-FCAC-49CA-7CCC6E7FB94F}"/>
          </ac:spMkLst>
        </pc:spChg>
        <pc:spChg chg="mod">
          <ac:chgData name="Maria Gutschi" userId="56af825f84605c32" providerId="LiveId" clId="{67AB6AF7-020F-47C7-AD2F-2AF1D78BC1DE}" dt="2023-04-17T20:22:44.803" v="8562" actId="20577"/>
          <ac:spMkLst>
            <pc:docMk/>
            <pc:sldMk cId="0" sldId="267"/>
            <ac:spMk id="184" creationId="{00000000-0000-0000-0000-000000000000}"/>
          </ac:spMkLst>
        </pc:spChg>
        <pc:spChg chg="mod">
          <ac:chgData name="Maria Gutschi" userId="56af825f84605c32" providerId="LiveId" clId="{67AB6AF7-020F-47C7-AD2F-2AF1D78BC1DE}" dt="2023-04-17T18:07:49.909" v="7894" actId="27636"/>
          <ac:spMkLst>
            <pc:docMk/>
            <pc:sldMk cId="0" sldId="267"/>
            <ac:spMk id="185" creationId="{00000000-0000-0000-0000-000000000000}"/>
          </ac:spMkLst>
        </pc:spChg>
        <pc:picChg chg="mod">
          <ac:chgData name="Maria Gutschi" userId="56af825f84605c32" providerId="LiveId" clId="{67AB6AF7-020F-47C7-AD2F-2AF1D78BC1DE}" dt="2023-04-09T19:06:06.848" v="937" actId="14100"/>
          <ac:picMkLst>
            <pc:docMk/>
            <pc:sldMk cId="0" sldId="267"/>
            <ac:picMk id="186" creationId="{00000000-0000-0000-0000-000000000000}"/>
          </ac:picMkLst>
        </pc:picChg>
        <pc:picChg chg="mod">
          <ac:chgData name="Maria Gutschi" userId="56af825f84605c32" providerId="LiveId" clId="{67AB6AF7-020F-47C7-AD2F-2AF1D78BC1DE}" dt="2023-04-09T19:07:09.338" v="938" actId="1076"/>
          <ac:picMkLst>
            <pc:docMk/>
            <pc:sldMk cId="0" sldId="267"/>
            <ac:picMk id="189" creationId="{00000000-0000-0000-0000-000000000000}"/>
          </ac:picMkLst>
        </pc:picChg>
        <pc:picChg chg="mod">
          <ac:chgData name="Maria Gutschi" userId="56af825f84605c32" providerId="LiveId" clId="{67AB6AF7-020F-47C7-AD2F-2AF1D78BC1DE}" dt="2023-04-09T01:34:05.320" v="526" actId="1076"/>
          <ac:picMkLst>
            <pc:docMk/>
            <pc:sldMk cId="0" sldId="267"/>
            <ac:picMk id="193" creationId="{00000000-0000-0000-0000-000000000000}"/>
          </ac:picMkLst>
        </pc:picChg>
        <pc:picChg chg="mod">
          <ac:chgData name="Maria Gutschi" userId="56af825f84605c32" providerId="LiveId" clId="{67AB6AF7-020F-47C7-AD2F-2AF1D78BC1DE}" dt="2023-04-09T01:33:41.317" v="523" actId="1076"/>
          <ac:picMkLst>
            <pc:docMk/>
            <pc:sldMk cId="0" sldId="267"/>
            <ac:picMk id="194" creationId="{00000000-0000-0000-0000-000000000000}"/>
          </ac:picMkLst>
        </pc:picChg>
      </pc:sldChg>
      <pc:sldChg chg="addSp delSp modSp mod">
        <pc:chgData name="Maria Gutschi" userId="56af825f84605c32" providerId="LiveId" clId="{67AB6AF7-020F-47C7-AD2F-2AF1D78BC1DE}" dt="2023-04-17T20:23:03.092" v="8564" actId="1076"/>
        <pc:sldMkLst>
          <pc:docMk/>
          <pc:sldMk cId="0" sldId="268"/>
        </pc:sldMkLst>
        <pc:spChg chg="mod">
          <ac:chgData name="Maria Gutschi" userId="56af825f84605c32" providerId="LiveId" clId="{67AB6AF7-020F-47C7-AD2F-2AF1D78BC1DE}" dt="2023-04-10T01:17:39.687" v="2629" actId="14100"/>
          <ac:spMkLst>
            <pc:docMk/>
            <pc:sldMk cId="0" sldId="268"/>
            <ac:spMk id="197" creationId="{00000000-0000-0000-0000-000000000000}"/>
          </ac:spMkLst>
        </pc:spChg>
        <pc:spChg chg="add del mod">
          <ac:chgData name="Maria Gutschi" userId="56af825f84605c32" providerId="LiveId" clId="{67AB6AF7-020F-47C7-AD2F-2AF1D78BC1DE}" dt="2023-04-10T01:17:29.271" v="2627" actId="20577"/>
          <ac:spMkLst>
            <pc:docMk/>
            <pc:sldMk cId="0" sldId="268"/>
            <ac:spMk id="198" creationId="{00000000-0000-0000-0000-000000000000}"/>
          </ac:spMkLst>
        </pc:spChg>
        <pc:spChg chg="add mod">
          <ac:chgData name="Maria Gutschi" userId="56af825f84605c32" providerId="LiveId" clId="{67AB6AF7-020F-47C7-AD2F-2AF1D78BC1DE}" dt="2023-04-10T01:13:09.853" v="2570" actId="26606"/>
          <ac:spMkLst>
            <pc:docMk/>
            <pc:sldMk cId="0" sldId="268"/>
            <ac:spMk id="200" creationId="{00000000-0000-0000-0000-000000000000}"/>
          </ac:spMkLst>
        </pc:spChg>
        <pc:spChg chg="add mod">
          <ac:chgData name="Maria Gutschi" userId="56af825f84605c32" providerId="LiveId" clId="{67AB6AF7-020F-47C7-AD2F-2AF1D78BC1DE}" dt="2023-04-17T20:23:03.092" v="8564" actId="1076"/>
          <ac:spMkLst>
            <pc:docMk/>
            <pc:sldMk cId="0" sldId="268"/>
            <ac:spMk id="201" creationId="{00000000-0000-0000-0000-000000000000}"/>
          </ac:spMkLst>
        </pc:spChg>
        <pc:spChg chg="add mod">
          <ac:chgData name="Maria Gutschi" userId="56af825f84605c32" providerId="LiveId" clId="{67AB6AF7-020F-47C7-AD2F-2AF1D78BC1DE}" dt="2023-04-17T20:22:58.013" v="8563" actId="1076"/>
          <ac:spMkLst>
            <pc:docMk/>
            <pc:sldMk cId="0" sldId="268"/>
            <ac:spMk id="202" creationId="{00000000-0000-0000-0000-000000000000}"/>
          </ac:spMkLst>
        </pc:spChg>
        <pc:graphicFrameChg chg="add del">
          <ac:chgData name="Maria Gutschi" userId="56af825f84605c32" providerId="LiveId" clId="{67AB6AF7-020F-47C7-AD2F-2AF1D78BC1DE}" dt="2023-04-10T01:12:56.485" v="2566" actId="26606"/>
          <ac:graphicFrameMkLst>
            <pc:docMk/>
            <pc:sldMk cId="0" sldId="268"/>
            <ac:graphicFrameMk id="204" creationId="{9DDF27AC-0D36-C676-445B-3B2751360A20}"/>
          </ac:graphicFrameMkLst>
        </pc:graphicFrameChg>
        <pc:graphicFrameChg chg="add del">
          <ac:chgData name="Maria Gutschi" userId="56af825f84605c32" providerId="LiveId" clId="{67AB6AF7-020F-47C7-AD2F-2AF1D78BC1DE}" dt="2023-04-10T01:12:59.736" v="2568" actId="26606"/>
          <ac:graphicFrameMkLst>
            <pc:docMk/>
            <pc:sldMk cId="0" sldId="268"/>
            <ac:graphicFrameMk id="206" creationId="{F976822F-588D-73AF-8A7B-06BB0E8F0C6E}"/>
          </ac:graphicFrameMkLst>
        </pc:graphicFrameChg>
        <pc:graphicFrameChg chg="add del">
          <ac:chgData name="Maria Gutschi" userId="56af825f84605c32" providerId="LiveId" clId="{67AB6AF7-020F-47C7-AD2F-2AF1D78BC1DE}" dt="2023-04-10T01:13:09.853" v="2570" actId="26606"/>
          <ac:graphicFrameMkLst>
            <pc:docMk/>
            <pc:sldMk cId="0" sldId="268"/>
            <ac:graphicFrameMk id="208" creationId="{957785CF-3386-0314-F570-0AAC46D0AEAA}"/>
          </ac:graphicFrameMkLst>
        </pc:graphicFrameChg>
      </pc:sldChg>
      <pc:sldChg chg="addSp modSp mod ord">
        <pc:chgData name="Maria Gutschi" userId="56af825f84605c32" providerId="LiveId" clId="{67AB6AF7-020F-47C7-AD2F-2AF1D78BC1DE}" dt="2023-04-17T20:23:44.465" v="8567" actId="1076"/>
        <pc:sldMkLst>
          <pc:docMk/>
          <pc:sldMk cId="0" sldId="269"/>
        </pc:sldMkLst>
        <pc:spChg chg="add mod">
          <ac:chgData name="Maria Gutschi" userId="56af825f84605c32" providerId="LiveId" clId="{67AB6AF7-020F-47C7-AD2F-2AF1D78BC1DE}" dt="2023-04-17T20:23:33.760" v="8565" actId="14100"/>
          <ac:spMkLst>
            <pc:docMk/>
            <pc:sldMk cId="0" sldId="269"/>
            <ac:spMk id="3" creationId="{D49AD854-4CC2-E936-35FD-E493A2554A21}"/>
          </ac:spMkLst>
        </pc:spChg>
        <pc:spChg chg="mod">
          <ac:chgData name="Maria Gutschi" userId="56af825f84605c32" providerId="LiveId" clId="{67AB6AF7-020F-47C7-AD2F-2AF1D78BC1DE}" dt="2023-04-17T18:17:33.148" v="8105" actId="1076"/>
          <ac:spMkLst>
            <pc:docMk/>
            <pc:sldMk cId="0" sldId="269"/>
            <ac:spMk id="205" creationId="{00000000-0000-0000-0000-000000000000}"/>
          </ac:spMkLst>
        </pc:spChg>
        <pc:spChg chg="mod">
          <ac:chgData name="Maria Gutschi" userId="56af825f84605c32" providerId="LiveId" clId="{67AB6AF7-020F-47C7-AD2F-2AF1D78BC1DE}" dt="2023-04-17T20:23:44.465" v="8567" actId="1076"/>
          <ac:spMkLst>
            <pc:docMk/>
            <pc:sldMk cId="0" sldId="269"/>
            <ac:spMk id="206" creationId="{00000000-0000-0000-0000-000000000000}"/>
          </ac:spMkLst>
        </pc:spChg>
        <pc:spChg chg="mod">
          <ac:chgData name="Maria Gutschi" userId="56af825f84605c32" providerId="LiveId" clId="{67AB6AF7-020F-47C7-AD2F-2AF1D78BC1DE}" dt="2023-04-17T20:23:38.127" v="8566" actId="14100"/>
          <ac:spMkLst>
            <pc:docMk/>
            <pc:sldMk cId="0" sldId="269"/>
            <ac:spMk id="207" creationId="{00000000-0000-0000-0000-000000000000}"/>
          </ac:spMkLst>
        </pc:spChg>
        <pc:picChg chg="mod">
          <ac:chgData name="Maria Gutschi" userId="56af825f84605c32" providerId="LiveId" clId="{67AB6AF7-020F-47C7-AD2F-2AF1D78BC1DE}" dt="2023-04-12T17:41:40.058" v="6372" actId="14100"/>
          <ac:picMkLst>
            <pc:docMk/>
            <pc:sldMk cId="0" sldId="269"/>
            <ac:picMk id="208" creationId="{00000000-0000-0000-0000-000000000000}"/>
          </ac:picMkLst>
        </pc:picChg>
      </pc:sldChg>
      <pc:sldChg chg="addSp delSp modSp mod">
        <pc:chgData name="Maria Gutschi" userId="56af825f84605c32" providerId="LiveId" clId="{67AB6AF7-020F-47C7-AD2F-2AF1D78BC1DE}" dt="2023-04-10T20:14:58.050" v="4708"/>
        <pc:sldMkLst>
          <pc:docMk/>
          <pc:sldMk cId="0" sldId="270"/>
        </pc:sldMkLst>
        <pc:spChg chg="add del mod">
          <ac:chgData name="Maria Gutschi" userId="56af825f84605c32" providerId="LiveId" clId="{67AB6AF7-020F-47C7-AD2F-2AF1D78BC1DE}" dt="2023-04-09T00:17:31.030" v="384" actId="478"/>
          <ac:spMkLst>
            <pc:docMk/>
            <pc:sldMk cId="0" sldId="270"/>
            <ac:spMk id="3" creationId="{092763B7-2EF3-B61F-65FA-B3168A3B7EF3}"/>
          </ac:spMkLst>
        </pc:spChg>
        <pc:spChg chg="add del mod">
          <ac:chgData name="Maria Gutschi" userId="56af825f84605c32" providerId="LiveId" clId="{67AB6AF7-020F-47C7-AD2F-2AF1D78BC1DE}" dt="2023-04-09T01:36:54.708" v="547" actId="21"/>
          <ac:spMkLst>
            <pc:docMk/>
            <pc:sldMk cId="0" sldId="270"/>
            <ac:spMk id="5" creationId="{B3A460A5-4128-E54C-785C-84E1C6D9BD38}"/>
          </ac:spMkLst>
        </pc:spChg>
        <pc:spChg chg="add del mod">
          <ac:chgData name="Maria Gutschi" userId="56af825f84605c32" providerId="LiveId" clId="{67AB6AF7-020F-47C7-AD2F-2AF1D78BC1DE}" dt="2023-04-09T01:37:56.630" v="602" actId="478"/>
          <ac:spMkLst>
            <pc:docMk/>
            <pc:sldMk cId="0" sldId="270"/>
            <ac:spMk id="7" creationId="{AE23DACB-6382-9EB1-5614-2BB80F71BB23}"/>
          </ac:spMkLst>
        </pc:spChg>
        <pc:spChg chg="add mod">
          <ac:chgData name="Maria Gutschi" userId="56af825f84605c32" providerId="LiveId" clId="{67AB6AF7-020F-47C7-AD2F-2AF1D78BC1DE}" dt="2023-04-09T01:57:43.450" v="653" actId="1076"/>
          <ac:spMkLst>
            <pc:docMk/>
            <pc:sldMk cId="0" sldId="270"/>
            <ac:spMk id="12" creationId="{1F5F492E-A949-A679-EB4B-F4747AAEB29C}"/>
          </ac:spMkLst>
        </pc:spChg>
        <pc:spChg chg="add del mod">
          <ac:chgData name="Maria Gutschi" userId="56af825f84605c32" providerId="LiveId" clId="{67AB6AF7-020F-47C7-AD2F-2AF1D78BC1DE}" dt="2023-04-09T01:57:37.482" v="652" actId="478"/>
          <ac:spMkLst>
            <pc:docMk/>
            <pc:sldMk cId="0" sldId="270"/>
            <ac:spMk id="14" creationId="{4C9F22AF-56A1-E482-F8EA-29DBB61D493C}"/>
          </ac:spMkLst>
        </pc:spChg>
        <pc:spChg chg="add del mod">
          <ac:chgData name="Maria Gutschi" userId="56af825f84605c32" providerId="LiveId" clId="{67AB6AF7-020F-47C7-AD2F-2AF1D78BC1DE}" dt="2023-04-09T01:58:41.251" v="660" actId="478"/>
          <ac:spMkLst>
            <pc:docMk/>
            <pc:sldMk cId="0" sldId="270"/>
            <ac:spMk id="17" creationId="{A50D8E5E-518B-BE4C-9F3E-C1A6E52DB799}"/>
          </ac:spMkLst>
        </pc:spChg>
        <pc:spChg chg="add del mod">
          <ac:chgData name="Maria Gutschi" userId="56af825f84605c32" providerId="LiveId" clId="{67AB6AF7-020F-47C7-AD2F-2AF1D78BC1DE}" dt="2023-04-09T01:59:20.615" v="665" actId="478"/>
          <ac:spMkLst>
            <pc:docMk/>
            <pc:sldMk cId="0" sldId="270"/>
            <ac:spMk id="19" creationId="{2D40D7F9-A36F-CDFD-9B7B-B1E51932BE53}"/>
          </ac:spMkLst>
        </pc:spChg>
        <pc:spChg chg="add del mod">
          <ac:chgData name="Maria Gutschi" userId="56af825f84605c32" providerId="LiveId" clId="{67AB6AF7-020F-47C7-AD2F-2AF1D78BC1DE}" dt="2023-04-09T02:00:16.688" v="671" actId="478"/>
          <ac:spMkLst>
            <pc:docMk/>
            <pc:sldMk cId="0" sldId="270"/>
            <ac:spMk id="21" creationId="{1270ECC8-3206-05A7-D325-A0542E525980}"/>
          </ac:spMkLst>
        </pc:spChg>
        <pc:spChg chg="add mod">
          <ac:chgData name="Maria Gutschi" userId="56af825f84605c32" providerId="LiveId" clId="{67AB6AF7-020F-47C7-AD2F-2AF1D78BC1DE}" dt="2023-04-09T02:00:26.274" v="673" actId="255"/>
          <ac:spMkLst>
            <pc:docMk/>
            <pc:sldMk cId="0" sldId="270"/>
            <ac:spMk id="23" creationId="{8493BAD1-7F9D-CE88-EEFC-C74D478645FC}"/>
          </ac:spMkLst>
        </pc:spChg>
        <pc:spChg chg="mod">
          <ac:chgData name="Maria Gutschi" userId="56af825f84605c32" providerId="LiveId" clId="{67AB6AF7-020F-47C7-AD2F-2AF1D78BC1DE}" dt="2023-04-10T20:14:58.050" v="4708"/>
          <ac:spMkLst>
            <pc:docMk/>
            <pc:sldMk cId="0" sldId="270"/>
            <ac:spMk id="211" creationId="{00000000-0000-0000-0000-000000000000}"/>
          </ac:spMkLst>
        </pc:spChg>
        <pc:spChg chg="mod">
          <ac:chgData name="Maria Gutschi" userId="56af825f84605c32" providerId="LiveId" clId="{67AB6AF7-020F-47C7-AD2F-2AF1D78BC1DE}" dt="2023-04-10T20:14:58.050" v="4708"/>
          <ac:spMkLst>
            <pc:docMk/>
            <pc:sldMk cId="0" sldId="270"/>
            <ac:spMk id="212" creationId="{00000000-0000-0000-0000-000000000000}"/>
          </ac:spMkLst>
        </pc:spChg>
        <pc:picChg chg="add del mod">
          <ac:chgData name="Maria Gutschi" userId="56af825f84605c32" providerId="LiveId" clId="{67AB6AF7-020F-47C7-AD2F-2AF1D78BC1DE}" dt="2023-04-09T01:49:34.218" v="623" actId="478"/>
          <ac:picMkLst>
            <pc:docMk/>
            <pc:sldMk cId="0" sldId="270"/>
            <ac:picMk id="8" creationId="{73AE7DAA-48D4-007B-E2F5-6AE936A80FFE}"/>
          </ac:picMkLst>
        </pc:picChg>
        <pc:picChg chg="add mod">
          <ac:chgData name="Maria Gutschi" userId="56af825f84605c32" providerId="LiveId" clId="{67AB6AF7-020F-47C7-AD2F-2AF1D78BC1DE}" dt="2023-04-09T02:00:37.386" v="675" actId="14100"/>
          <ac:picMkLst>
            <pc:docMk/>
            <pc:sldMk cId="0" sldId="270"/>
            <ac:picMk id="10" creationId="{C09EDE81-172A-8A45-E2BB-703046F9B774}"/>
          </ac:picMkLst>
        </pc:picChg>
        <pc:picChg chg="add mod">
          <ac:chgData name="Maria Gutschi" userId="56af825f84605c32" providerId="LiveId" clId="{67AB6AF7-020F-47C7-AD2F-2AF1D78BC1DE}" dt="2023-04-09T02:00:30.259" v="674" actId="14100"/>
          <ac:picMkLst>
            <pc:docMk/>
            <pc:sldMk cId="0" sldId="270"/>
            <ac:picMk id="15" creationId="{20E0F9EF-4535-5FBD-CC32-30B8901EDB61}"/>
          </ac:picMkLst>
        </pc:picChg>
      </pc:sldChg>
      <pc:sldChg chg="addSp modSp mod">
        <pc:chgData name="Maria Gutschi" userId="56af825f84605c32" providerId="LiveId" clId="{67AB6AF7-020F-47C7-AD2F-2AF1D78BC1DE}" dt="2023-04-13T12:25:39.269" v="6473" actId="20577"/>
        <pc:sldMkLst>
          <pc:docMk/>
          <pc:sldMk cId="0" sldId="271"/>
        </pc:sldMkLst>
        <pc:spChg chg="add mod">
          <ac:chgData name="Maria Gutschi" userId="56af825f84605c32" providerId="LiveId" clId="{67AB6AF7-020F-47C7-AD2F-2AF1D78BC1DE}" dt="2023-04-13T12:25:39.269" v="6473" actId="20577"/>
          <ac:spMkLst>
            <pc:docMk/>
            <pc:sldMk cId="0" sldId="271"/>
            <ac:spMk id="2" creationId="{01CEAEBC-58E8-0F35-582E-0C239468B80B}"/>
          </ac:spMkLst>
        </pc:spChg>
        <pc:spChg chg="mod">
          <ac:chgData name="Maria Gutschi" userId="56af825f84605c32" providerId="LiveId" clId="{67AB6AF7-020F-47C7-AD2F-2AF1D78BC1DE}" dt="2023-04-10T20:14:58.050" v="4708"/>
          <ac:spMkLst>
            <pc:docMk/>
            <pc:sldMk cId="0" sldId="271"/>
            <ac:spMk id="215" creationId="{00000000-0000-0000-0000-000000000000}"/>
          </ac:spMkLst>
        </pc:spChg>
        <pc:spChg chg="mod">
          <ac:chgData name="Maria Gutschi" userId="56af825f84605c32" providerId="LiveId" clId="{67AB6AF7-020F-47C7-AD2F-2AF1D78BC1DE}" dt="2023-04-10T20:14:58.050" v="4708"/>
          <ac:spMkLst>
            <pc:docMk/>
            <pc:sldMk cId="0" sldId="271"/>
            <ac:spMk id="216" creationId="{00000000-0000-0000-0000-000000000000}"/>
          </ac:spMkLst>
        </pc:spChg>
        <pc:spChg chg="mod">
          <ac:chgData name="Maria Gutschi" userId="56af825f84605c32" providerId="LiveId" clId="{67AB6AF7-020F-47C7-AD2F-2AF1D78BC1DE}" dt="2023-04-13T12:24:07.817" v="6386" actId="1076"/>
          <ac:spMkLst>
            <pc:docMk/>
            <pc:sldMk cId="0" sldId="271"/>
            <ac:spMk id="218" creationId="{00000000-0000-0000-0000-000000000000}"/>
          </ac:spMkLst>
        </pc:spChg>
      </pc:sldChg>
      <pc:sldChg chg="modSp del">
        <pc:chgData name="Maria Gutschi" userId="56af825f84605c32" providerId="LiveId" clId="{67AB6AF7-020F-47C7-AD2F-2AF1D78BC1DE}" dt="2023-04-09T21:25:51.071" v="1395" actId="2696"/>
        <pc:sldMkLst>
          <pc:docMk/>
          <pc:sldMk cId="0" sldId="272"/>
        </pc:sldMkLst>
        <pc:spChg chg="mod">
          <ac:chgData name="Maria Gutschi" userId="56af825f84605c32" providerId="LiveId" clId="{67AB6AF7-020F-47C7-AD2F-2AF1D78BC1DE}" dt="2023-04-09T18:47:41.097" v="681"/>
          <ac:spMkLst>
            <pc:docMk/>
            <pc:sldMk cId="0" sldId="272"/>
            <ac:spMk id="222" creationId="{00000000-0000-0000-0000-000000000000}"/>
          </ac:spMkLst>
        </pc:spChg>
        <pc:spChg chg="mod">
          <ac:chgData name="Maria Gutschi" userId="56af825f84605c32" providerId="LiveId" clId="{67AB6AF7-020F-47C7-AD2F-2AF1D78BC1DE}" dt="2023-04-09T18:47:41.097" v="681"/>
          <ac:spMkLst>
            <pc:docMk/>
            <pc:sldMk cId="0" sldId="272"/>
            <ac:spMk id="223" creationId="{00000000-0000-0000-0000-000000000000}"/>
          </ac:spMkLst>
        </pc:spChg>
      </pc:sldChg>
      <pc:sldChg chg="ord">
        <pc:chgData name="Maria Gutschi" userId="56af825f84605c32" providerId="LiveId" clId="{67AB6AF7-020F-47C7-AD2F-2AF1D78BC1DE}" dt="2023-04-09T21:18:45.152" v="1224"/>
        <pc:sldMkLst>
          <pc:docMk/>
          <pc:sldMk cId="0" sldId="273"/>
        </pc:sldMkLst>
      </pc:sldChg>
      <pc:sldChg chg="addSp modSp mod">
        <pc:chgData name="Maria Gutschi" userId="56af825f84605c32" providerId="LiveId" clId="{67AB6AF7-020F-47C7-AD2F-2AF1D78BC1DE}" dt="2023-04-17T18:31:47.373" v="8135" actId="255"/>
        <pc:sldMkLst>
          <pc:docMk/>
          <pc:sldMk cId="0" sldId="274"/>
        </pc:sldMkLst>
        <pc:spChg chg="add mod">
          <ac:chgData name="Maria Gutschi" userId="56af825f84605c32" providerId="LiveId" clId="{67AB6AF7-020F-47C7-AD2F-2AF1D78BC1DE}" dt="2023-04-17T18:31:47.373" v="8135" actId="255"/>
          <ac:spMkLst>
            <pc:docMk/>
            <pc:sldMk cId="0" sldId="274"/>
            <ac:spMk id="3" creationId="{A8C41630-485B-44FA-FFC8-1D676C0A0236}"/>
          </ac:spMkLst>
        </pc:spChg>
        <pc:spChg chg="mod">
          <ac:chgData name="Maria Gutschi" userId="56af825f84605c32" providerId="LiveId" clId="{67AB6AF7-020F-47C7-AD2F-2AF1D78BC1DE}" dt="2023-04-15T19:53:02.580" v="7076" actId="20577"/>
          <ac:spMkLst>
            <pc:docMk/>
            <pc:sldMk cId="0" sldId="274"/>
            <ac:spMk id="232" creationId="{00000000-0000-0000-0000-000000000000}"/>
          </ac:spMkLst>
        </pc:spChg>
        <pc:spChg chg="mod">
          <ac:chgData name="Maria Gutschi" userId="56af825f84605c32" providerId="LiveId" clId="{67AB6AF7-020F-47C7-AD2F-2AF1D78BC1DE}" dt="2023-04-15T19:53:29.415" v="7094" actId="114"/>
          <ac:spMkLst>
            <pc:docMk/>
            <pc:sldMk cId="0" sldId="274"/>
            <ac:spMk id="233" creationId="{00000000-0000-0000-0000-000000000000}"/>
          </ac:spMkLst>
        </pc:spChg>
        <pc:spChg chg="mod">
          <ac:chgData name="Maria Gutschi" userId="56af825f84605c32" providerId="LiveId" clId="{67AB6AF7-020F-47C7-AD2F-2AF1D78BC1DE}" dt="2023-04-09T21:24:55.884" v="1391" actId="1076"/>
          <ac:spMkLst>
            <pc:docMk/>
            <pc:sldMk cId="0" sldId="274"/>
            <ac:spMk id="234" creationId="{00000000-0000-0000-0000-000000000000}"/>
          </ac:spMkLst>
        </pc:spChg>
        <pc:spChg chg="mod">
          <ac:chgData name="Maria Gutschi" userId="56af825f84605c32" providerId="LiveId" clId="{67AB6AF7-020F-47C7-AD2F-2AF1D78BC1DE}" dt="2023-04-09T21:25:02.380" v="1392" actId="1076"/>
          <ac:spMkLst>
            <pc:docMk/>
            <pc:sldMk cId="0" sldId="274"/>
            <ac:spMk id="235" creationId="{00000000-0000-0000-0000-000000000000}"/>
          </ac:spMkLst>
        </pc:spChg>
        <pc:spChg chg="mod">
          <ac:chgData name="Maria Gutschi" userId="56af825f84605c32" providerId="LiveId" clId="{67AB6AF7-020F-47C7-AD2F-2AF1D78BC1DE}" dt="2023-04-09T21:24:52.307" v="1390" actId="1076"/>
          <ac:spMkLst>
            <pc:docMk/>
            <pc:sldMk cId="0" sldId="274"/>
            <ac:spMk id="236" creationId="{00000000-0000-0000-0000-000000000000}"/>
          </ac:spMkLst>
        </pc:spChg>
      </pc:sldChg>
      <pc:sldChg chg="addSp delSp modSp mod setBg modClrScheme delDesignElem chgLayout">
        <pc:chgData name="Maria Gutschi" userId="56af825f84605c32" providerId="LiveId" clId="{67AB6AF7-020F-47C7-AD2F-2AF1D78BC1DE}" dt="2023-04-17T18:35:21.962" v="8190" actId="13926"/>
        <pc:sldMkLst>
          <pc:docMk/>
          <pc:sldMk cId="0" sldId="275"/>
        </pc:sldMkLst>
        <pc:spChg chg="add mod">
          <ac:chgData name="Maria Gutschi" userId="56af825f84605c32" providerId="LiveId" clId="{67AB6AF7-020F-47C7-AD2F-2AF1D78BC1DE}" dt="2023-04-17T18:35:21.962" v="8190" actId="13926"/>
          <ac:spMkLst>
            <pc:docMk/>
            <pc:sldMk cId="0" sldId="275"/>
            <ac:spMk id="2" creationId="{720A065F-5A6B-2263-9D8E-B5361888F6AC}"/>
          </ac:spMkLst>
        </pc:spChg>
        <pc:spChg chg="add del mod ord">
          <ac:chgData name="Maria Gutschi" userId="56af825f84605c32" providerId="LiveId" clId="{67AB6AF7-020F-47C7-AD2F-2AF1D78BC1DE}" dt="2023-04-10T00:31:25.005" v="1662" actId="700"/>
          <ac:spMkLst>
            <pc:docMk/>
            <pc:sldMk cId="0" sldId="275"/>
            <ac:spMk id="2" creationId="{81B75BEC-90E8-702D-ED87-20527EA3370F}"/>
          </ac:spMkLst>
        </pc:spChg>
        <pc:spChg chg="add del mod ord">
          <ac:chgData name="Maria Gutschi" userId="56af825f84605c32" providerId="LiveId" clId="{67AB6AF7-020F-47C7-AD2F-2AF1D78BC1DE}" dt="2023-04-10T00:31:25.005" v="1662" actId="700"/>
          <ac:spMkLst>
            <pc:docMk/>
            <pc:sldMk cId="0" sldId="275"/>
            <ac:spMk id="3" creationId="{43E66E63-0D7E-FF16-DDBA-8E7632FEB5D7}"/>
          </ac:spMkLst>
        </pc:spChg>
        <pc:spChg chg="add del mod ord">
          <ac:chgData name="Maria Gutschi" userId="56af825f84605c32" providerId="LiveId" clId="{67AB6AF7-020F-47C7-AD2F-2AF1D78BC1DE}" dt="2023-04-10T00:31:25.005" v="1662" actId="700"/>
          <ac:spMkLst>
            <pc:docMk/>
            <pc:sldMk cId="0" sldId="275"/>
            <ac:spMk id="4" creationId="{ECA5D7DF-7803-7C6B-F593-079601340368}"/>
          </ac:spMkLst>
        </pc:spChg>
        <pc:spChg chg="add mod ord">
          <ac:chgData name="Maria Gutschi" userId="56af825f84605c32" providerId="LiveId" clId="{67AB6AF7-020F-47C7-AD2F-2AF1D78BC1DE}" dt="2023-04-10T22:23:44.435" v="4837" actId="207"/>
          <ac:spMkLst>
            <pc:docMk/>
            <pc:sldMk cId="0" sldId="275"/>
            <ac:spMk id="5" creationId="{A90865F7-0D83-F3AD-3582-E0E787259EC4}"/>
          </ac:spMkLst>
        </pc:spChg>
        <pc:spChg chg="add mod ord">
          <ac:chgData name="Maria Gutschi" userId="56af825f84605c32" providerId="LiveId" clId="{67AB6AF7-020F-47C7-AD2F-2AF1D78BC1DE}" dt="2023-04-10T22:23:49.342" v="4838" actId="207"/>
          <ac:spMkLst>
            <pc:docMk/>
            <pc:sldMk cId="0" sldId="275"/>
            <ac:spMk id="6" creationId="{F929F5EA-6B0F-924A-A037-041AD948F741}"/>
          </ac:spMkLst>
        </pc:spChg>
        <pc:spChg chg="add del mod ord">
          <ac:chgData name="Maria Gutschi" userId="56af825f84605c32" providerId="LiveId" clId="{67AB6AF7-020F-47C7-AD2F-2AF1D78BC1DE}" dt="2023-04-10T00:45:09.945" v="2320" actId="26606"/>
          <ac:spMkLst>
            <pc:docMk/>
            <pc:sldMk cId="0" sldId="275"/>
            <ac:spMk id="7" creationId="{CAB2780E-3ED5-2F7D-2F78-D8B16E166A6D}"/>
          </ac:spMkLst>
        </pc:spChg>
        <pc:spChg chg="add del mod">
          <ac:chgData name="Maria Gutschi" userId="56af825f84605c32" providerId="LiveId" clId="{67AB6AF7-020F-47C7-AD2F-2AF1D78BC1DE}" dt="2023-04-10T00:58:09.169" v="2352" actId="478"/>
          <ac:spMkLst>
            <pc:docMk/>
            <pc:sldMk cId="0" sldId="275"/>
            <ac:spMk id="24" creationId="{5104A55D-6AF8-D350-58D4-68918A79DA28}"/>
          </ac:spMkLst>
        </pc:spChg>
        <pc:spChg chg="add mod">
          <ac:chgData name="Maria Gutschi" userId="56af825f84605c32" providerId="LiveId" clId="{67AB6AF7-020F-47C7-AD2F-2AF1D78BC1DE}" dt="2023-04-10T22:24:15.177" v="4840" actId="1076"/>
          <ac:spMkLst>
            <pc:docMk/>
            <pc:sldMk cId="0" sldId="275"/>
            <ac:spMk id="28" creationId="{8FD5EAB2-F7DA-E2B9-3267-E83DB722C320}"/>
          </ac:spMkLst>
        </pc:spChg>
        <pc:spChg chg="add del">
          <ac:chgData name="Maria Gutschi" userId="56af825f84605c32" providerId="LiveId" clId="{67AB6AF7-020F-47C7-AD2F-2AF1D78BC1DE}" dt="2023-04-10T00:45:09.934" v="2319" actId="26606"/>
          <ac:spMkLst>
            <pc:docMk/>
            <pc:sldMk cId="0" sldId="275"/>
            <ac:spMk id="29" creationId="{3F088236-D655-4F88-B238-E16762358025}"/>
          </ac:spMkLst>
        </pc:spChg>
        <pc:spChg chg="add mod">
          <ac:chgData name="Maria Gutschi" userId="56af825f84605c32" providerId="LiveId" clId="{67AB6AF7-020F-47C7-AD2F-2AF1D78BC1DE}" dt="2023-04-10T01:01:30.229" v="2479" actId="13926"/>
          <ac:spMkLst>
            <pc:docMk/>
            <pc:sldMk cId="0" sldId="275"/>
            <ac:spMk id="30" creationId="{1DB5EF99-BBAC-04B0-669F-86D3C1F5DE1A}"/>
          </ac:spMkLst>
        </pc:spChg>
        <pc:spChg chg="add del">
          <ac:chgData name="Maria Gutschi" userId="56af825f84605c32" providerId="LiveId" clId="{67AB6AF7-020F-47C7-AD2F-2AF1D78BC1DE}" dt="2023-04-10T00:45:09.934" v="2319" actId="26606"/>
          <ac:spMkLst>
            <pc:docMk/>
            <pc:sldMk cId="0" sldId="275"/>
            <ac:spMk id="31" creationId="{3DAC0C92-199E-475C-9390-119A9B027276}"/>
          </ac:spMkLst>
        </pc:spChg>
        <pc:spChg chg="add del">
          <ac:chgData name="Maria Gutschi" userId="56af825f84605c32" providerId="LiveId" clId="{67AB6AF7-020F-47C7-AD2F-2AF1D78BC1DE}" dt="2023-04-10T00:45:09.934" v="2319" actId="26606"/>
          <ac:spMkLst>
            <pc:docMk/>
            <pc:sldMk cId="0" sldId="275"/>
            <ac:spMk id="33" creationId="{C4CFB339-0ED8-4FE2-9EF1-6D1375B8499B}"/>
          </ac:spMkLst>
        </pc:spChg>
        <pc:spChg chg="add del">
          <ac:chgData name="Maria Gutschi" userId="56af825f84605c32" providerId="LiveId" clId="{67AB6AF7-020F-47C7-AD2F-2AF1D78BC1DE}" dt="2023-04-10T00:45:09.934" v="2319" actId="26606"/>
          <ac:spMkLst>
            <pc:docMk/>
            <pc:sldMk cId="0" sldId="275"/>
            <ac:spMk id="35" creationId="{31896C80-2069-4431-9C19-83B913734490}"/>
          </ac:spMkLst>
        </pc:spChg>
        <pc:spChg chg="add del">
          <ac:chgData name="Maria Gutschi" userId="56af825f84605c32" providerId="LiveId" clId="{67AB6AF7-020F-47C7-AD2F-2AF1D78BC1DE}" dt="2023-04-10T00:45:09.934" v="2319" actId="26606"/>
          <ac:spMkLst>
            <pc:docMk/>
            <pc:sldMk cId="0" sldId="275"/>
            <ac:spMk id="37" creationId="{BF120A21-0841-4823-B0C4-28AEBCEF9B78}"/>
          </ac:spMkLst>
        </pc:spChg>
        <pc:spChg chg="add del">
          <ac:chgData name="Maria Gutschi" userId="56af825f84605c32" providerId="LiveId" clId="{67AB6AF7-020F-47C7-AD2F-2AF1D78BC1DE}" dt="2023-04-10T00:45:09.934" v="2319" actId="26606"/>
          <ac:spMkLst>
            <pc:docMk/>
            <pc:sldMk cId="0" sldId="275"/>
            <ac:spMk id="39" creationId="{DBB05BAE-BBD3-4289-899F-A6851503C6B0}"/>
          </ac:spMkLst>
        </pc:spChg>
        <pc:spChg chg="add del">
          <ac:chgData name="Maria Gutschi" userId="56af825f84605c32" providerId="LiveId" clId="{67AB6AF7-020F-47C7-AD2F-2AF1D78BC1DE}" dt="2023-04-10T00:45:09.934" v="2319" actId="26606"/>
          <ac:spMkLst>
            <pc:docMk/>
            <pc:sldMk cId="0" sldId="275"/>
            <ac:spMk id="41" creationId="{9874D11C-36F5-4BBE-A490-019A54E953B0}"/>
          </ac:spMkLst>
        </pc:spChg>
        <pc:spChg chg="add del">
          <ac:chgData name="Maria Gutschi" userId="56af825f84605c32" providerId="LiveId" clId="{67AB6AF7-020F-47C7-AD2F-2AF1D78BC1DE}" dt="2023-04-10T20:14:55.580" v="4707"/>
          <ac:spMkLst>
            <pc:docMk/>
            <pc:sldMk cId="0" sldId="275"/>
            <ac:spMk id="43" creationId="{A5EC319D-0FEA-4B95-A3EA-01E35672C95B}"/>
          </ac:spMkLst>
        </pc:spChg>
        <pc:spChg chg="add del">
          <ac:chgData name="Maria Gutschi" userId="56af825f84605c32" providerId="LiveId" clId="{67AB6AF7-020F-47C7-AD2F-2AF1D78BC1DE}" dt="2023-04-10T20:14:55.580" v="4707"/>
          <ac:spMkLst>
            <pc:docMk/>
            <pc:sldMk cId="0" sldId="275"/>
            <ac:spMk id="45" creationId="{A65AC7D1-EAA9-48F5-B509-60A7F50BF703}"/>
          </ac:spMkLst>
        </pc:spChg>
        <pc:spChg chg="add del">
          <ac:chgData name="Maria Gutschi" userId="56af825f84605c32" providerId="LiveId" clId="{67AB6AF7-020F-47C7-AD2F-2AF1D78BC1DE}" dt="2023-04-10T20:14:55.580" v="4707"/>
          <ac:spMkLst>
            <pc:docMk/>
            <pc:sldMk cId="0" sldId="275"/>
            <ac:spMk id="46" creationId="{D6320AF9-619A-4175-865B-5663E1AEF4C5}"/>
          </ac:spMkLst>
        </pc:spChg>
        <pc:spChg chg="add del">
          <ac:chgData name="Maria Gutschi" userId="56af825f84605c32" providerId="LiveId" clId="{67AB6AF7-020F-47C7-AD2F-2AF1D78BC1DE}" dt="2023-04-10T20:14:55.580" v="4707"/>
          <ac:spMkLst>
            <pc:docMk/>
            <pc:sldMk cId="0" sldId="275"/>
            <ac:spMk id="49" creationId="{7E018740-5C2B-4A41-AC1A-7E68D1EC1954}"/>
          </ac:spMkLst>
        </pc:spChg>
        <pc:spChg chg="add del">
          <ac:chgData name="Maria Gutschi" userId="56af825f84605c32" providerId="LiveId" clId="{67AB6AF7-020F-47C7-AD2F-2AF1D78BC1DE}" dt="2023-04-10T20:14:55.580" v="4707"/>
          <ac:spMkLst>
            <pc:docMk/>
            <pc:sldMk cId="0" sldId="275"/>
            <ac:spMk id="50" creationId="{166F75A4-C475-4941-8EE2-B80A06A2C1BB}"/>
          </ac:spMkLst>
        </pc:spChg>
        <pc:spChg chg="add del">
          <ac:chgData name="Maria Gutschi" userId="56af825f84605c32" providerId="LiveId" clId="{67AB6AF7-020F-47C7-AD2F-2AF1D78BC1DE}" dt="2023-04-10T20:14:55.580" v="4707"/>
          <ac:spMkLst>
            <pc:docMk/>
            <pc:sldMk cId="0" sldId="275"/>
            <ac:spMk id="51" creationId="{A032553A-72E8-4B0D-8405-FF9771C9AF05}"/>
          </ac:spMkLst>
        </pc:spChg>
        <pc:spChg chg="add del">
          <ac:chgData name="Maria Gutschi" userId="56af825f84605c32" providerId="LiveId" clId="{67AB6AF7-020F-47C7-AD2F-2AF1D78BC1DE}" dt="2023-04-10T20:14:55.580" v="4707"/>
          <ac:spMkLst>
            <pc:docMk/>
            <pc:sldMk cId="0" sldId="275"/>
            <ac:spMk id="52" creationId="{765800AC-C3B9-498E-87BC-29FAE4C76B21}"/>
          </ac:spMkLst>
        </pc:spChg>
        <pc:spChg chg="add del">
          <ac:chgData name="Maria Gutschi" userId="56af825f84605c32" providerId="LiveId" clId="{67AB6AF7-020F-47C7-AD2F-2AF1D78BC1DE}" dt="2023-04-10T20:14:55.580" v="4707"/>
          <ac:spMkLst>
            <pc:docMk/>
            <pc:sldMk cId="0" sldId="275"/>
            <ac:spMk id="53" creationId="{1F9D6ACB-2FF4-49F9-978A-E0D5327FC635}"/>
          </ac:spMkLst>
        </pc:spChg>
        <pc:spChg chg="del mod ord">
          <ac:chgData name="Maria Gutschi" userId="56af825f84605c32" providerId="LiveId" clId="{67AB6AF7-020F-47C7-AD2F-2AF1D78BC1DE}" dt="2023-04-10T00:30:59.795" v="1661" actId="700"/>
          <ac:spMkLst>
            <pc:docMk/>
            <pc:sldMk cId="0" sldId="275"/>
            <ac:spMk id="238" creationId="{00000000-0000-0000-0000-000000000000}"/>
          </ac:spMkLst>
        </pc:spChg>
        <pc:grpChg chg="add del">
          <ac:chgData name="Maria Gutschi" userId="56af825f84605c32" providerId="LiveId" clId="{67AB6AF7-020F-47C7-AD2F-2AF1D78BC1DE}" dt="2023-04-10T00:45:09.934" v="2319" actId="26606"/>
          <ac:grpSpMkLst>
            <pc:docMk/>
            <pc:sldMk cId="0" sldId="275"/>
            <ac:grpSpMk id="13" creationId="{10BE40E3-5550-4CDD-B4FD-387C33EBF157}"/>
          </ac:grpSpMkLst>
        </pc:grpChg>
        <pc:grpChg chg="add del">
          <ac:chgData name="Maria Gutschi" userId="56af825f84605c32" providerId="LiveId" clId="{67AB6AF7-020F-47C7-AD2F-2AF1D78BC1DE}" dt="2023-04-10T20:14:55.580" v="4707"/>
          <ac:grpSpMkLst>
            <pc:docMk/>
            <pc:sldMk cId="0" sldId="275"/>
            <ac:grpSpMk id="44" creationId="{1F2B4773-3207-44CC-B7AC-892B70498211}"/>
          </ac:grpSpMkLst>
        </pc:grpChg>
        <pc:picChg chg="add mod">
          <ac:chgData name="Maria Gutschi" userId="56af825f84605c32" providerId="LiveId" clId="{67AB6AF7-020F-47C7-AD2F-2AF1D78BC1DE}" dt="2023-04-17T18:33:55.790" v="8138" actId="14100"/>
          <ac:picMkLst>
            <pc:docMk/>
            <pc:sldMk cId="0" sldId="275"/>
            <ac:picMk id="3" creationId="{60327596-7302-7265-B28C-2D4FFCDC133F}"/>
          </ac:picMkLst>
        </pc:picChg>
        <pc:picChg chg="add mod ord">
          <ac:chgData name="Maria Gutschi" userId="56af825f84605c32" providerId="LiveId" clId="{67AB6AF7-020F-47C7-AD2F-2AF1D78BC1DE}" dt="2023-04-10T00:59:29.258" v="2360" actId="14100"/>
          <ac:picMkLst>
            <pc:docMk/>
            <pc:sldMk cId="0" sldId="275"/>
            <ac:picMk id="8" creationId="{5E3AA412-B774-4738-0990-72595AA198EB}"/>
          </ac:picMkLst>
        </pc:picChg>
        <pc:picChg chg="add mod">
          <ac:chgData name="Maria Gutschi" userId="56af825f84605c32" providerId="LiveId" clId="{67AB6AF7-020F-47C7-AD2F-2AF1D78BC1DE}" dt="2023-04-10T00:59:26.260" v="2359" actId="1076"/>
          <ac:picMkLst>
            <pc:docMk/>
            <pc:sldMk cId="0" sldId="275"/>
            <ac:picMk id="10" creationId="{A0B03395-61A7-E575-70FE-5B27A3EA3AF6}"/>
          </ac:picMkLst>
        </pc:picChg>
        <pc:picChg chg="add mod">
          <ac:chgData name="Maria Gutschi" userId="56af825f84605c32" providerId="LiveId" clId="{67AB6AF7-020F-47C7-AD2F-2AF1D78BC1DE}" dt="2023-04-10T00:59:01.629" v="2358" actId="1076"/>
          <ac:picMkLst>
            <pc:docMk/>
            <pc:sldMk cId="0" sldId="275"/>
            <ac:picMk id="11" creationId="{8C3CC24D-1D38-4AEE-B277-4651A5599650}"/>
          </ac:picMkLst>
        </pc:picChg>
        <pc:cxnChg chg="add del">
          <ac:chgData name="Maria Gutschi" userId="56af825f84605c32" providerId="LiveId" clId="{67AB6AF7-020F-47C7-AD2F-2AF1D78BC1DE}" dt="2023-04-10T00:45:09.934" v="2319" actId="26606"/>
          <ac:cxnSpMkLst>
            <pc:docMk/>
            <pc:sldMk cId="0" sldId="275"/>
            <ac:cxnSpMk id="25" creationId="{64FA5DFF-7FE6-4855-84E6-DFA78EE978BD}"/>
          </ac:cxnSpMkLst>
        </pc:cxnChg>
        <pc:cxnChg chg="add del">
          <ac:chgData name="Maria Gutschi" userId="56af825f84605c32" providerId="LiveId" clId="{67AB6AF7-020F-47C7-AD2F-2AF1D78BC1DE}" dt="2023-04-10T00:45:09.934" v="2319" actId="26606"/>
          <ac:cxnSpMkLst>
            <pc:docMk/>
            <pc:sldMk cId="0" sldId="275"/>
            <ac:cxnSpMk id="27" creationId="{2AFD8CBA-54A3-4363-991B-B9C631BBFA74}"/>
          </ac:cxnSpMkLst>
        </pc:cxnChg>
        <pc:cxnChg chg="add del">
          <ac:chgData name="Maria Gutschi" userId="56af825f84605c32" providerId="LiveId" clId="{67AB6AF7-020F-47C7-AD2F-2AF1D78BC1DE}" dt="2023-04-10T20:14:55.580" v="4707"/>
          <ac:cxnSpMkLst>
            <pc:docMk/>
            <pc:sldMk cId="0" sldId="275"/>
            <ac:cxnSpMk id="47" creationId="{063B6EC6-D752-4EE7-908B-F8F19E8C7FEA}"/>
          </ac:cxnSpMkLst>
        </pc:cxnChg>
        <pc:cxnChg chg="add del">
          <ac:chgData name="Maria Gutschi" userId="56af825f84605c32" providerId="LiveId" clId="{67AB6AF7-020F-47C7-AD2F-2AF1D78BC1DE}" dt="2023-04-10T20:14:55.580" v="4707"/>
          <ac:cxnSpMkLst>
            <pc:docMk/>
            <pc:sldMk cId="0" sldId="275"/>
            <ac:cxnSpMk id="48" creationId="{EFECD4E8-AD3E-4228-82A2-9461958EA94D}"/>
          </ac:cxnSpMkLst>
        </pc:cxnChg>
      </pc:sldChg>
      <pc:sldChg chg="addSp delSp modSp mod ord modClrScheme chgLayout">
        <pc:chgData name="Maria Gutschi" userId="56af825f84605c32" providerId="LiveId" clId="{67AB6AF7-020F-47C7-AD2F-2AF1D78BC1DE}" dt="2023-04-17T18:54:04.891" v="8272" actId="113"/>
        <pc:sldMkLst>
          <pc:docMk/>
          <pc:sldMk cId="0" sldId="276"/>
        </pc:sldMkLst>
        <pc:spChg chg="add del mod ord">
          <ac:chgData name="Maria Gutschi" userId="56af825f84605c32" providerId="LiveId" clId="{67AB6AF7-020F-47C7-AD2F-2AF1D78BC1DE}" dt="2023-04-09T21:35:50.164" v="1545" actId="22"/>
          <ac:spMkLst>
            <pc:docMk/>
            <pc:sldMk cId="0" sldId="276"/>
            <ac:spMk id="2" creationId="{09380F74-22DE-A093-D4D1-764B3BA5BD86}"/>
          </ac:spMkLst>
        </pc:spChg>
        <pc:spChg chg="add del mod">
          <ac:chgData name="Maria Gutschi" userId="56af825f84605c32" providerId="LiveId" clId="{67AB6AF7-020F-47C7-AD2F-2AF1D78BC1DE}" dt="2023-04-09T21:36:44.627" v="1551" actId="22"/>
          <ac:spMkLst>
            <pc:docMk/>
            <pc:sldMk cId="0" sldId="276"/>
            <ac:spMk id="6" creationId="{4F9AB88D-200D-228F-5032-BC3E098290ED}"/>
          </ac:spMkLst>
        </pc:spChg>
        <pc:spChg chg="add del mod">
          <ac:chgData name="Maria Gutschi" userId="56af825f84605c32" providerId="LiveId" clId="{67AB6AF7-020F-47C7-AD2F-2AF1D78BC1DE}" dt="2023-04-09T21:37:08.510" v="1560" actId="22"/>
          <ac:spMkLst>
            <pc:docMk/>
            <pc:sldMk cId="0" sldId="276"/>
            <ac:spMk id="10" creationId="{01CDB57C-4C19-2557-1164-6F5643E1C5AB}"/>
          </ac:spMkLst>
        </pc:spChg>
        <pc:spChg chg="add del mod">
          <ac:chgData name="Maria Gutschi" userId="56af825f84605c32" providerId="LiveId" clId="{67AB6AF7-020F-47C7-AD2F-2AF1D78BC1DE}" dt="2023-04-09T21:40:33.437" v="1564" actId="22"/>
          <ac:spMkLst>
            <pc:docMk/>
            <pc:sldMk cId="0" sldId="276"/>
            <ac:spMk id="14" creationId="{1D39A0FC-967F-D505-3FB6-9B1CB949D9FF}"/>
          </ac:spMkLst>
        </pc:spChg>
        <pc:spChg chg="add del mod">
          <ac:chgData name="Maria Gutschi" userId="56af825f84605c32" providerId="LiveId" clId="{67AB6AF7-020F-47C7-AD2F-2AF1D78BC1DE}" dt="2023-04-09T21:41:21.850" v="1567" actId="22"/>
          <ac:spMkLst>
            <pc:docMk/>
            <pc:sldMk cId="0" sldId="276"/>
            <ac:spMk id="18" creationId="{C47E3126-E1E1-5B35-0B44-23658653E3CC}"/>
          </ac:spMkLst>
        </pc:spChg>
        <pc:spChg chg="add del mod">
          <ac:chgData name="Maria Gutschi" userId="56af825f84605c32" providerId="LiveId" clId="{67AB6AF7-020F-47C7-AD2F-2AF1D78BC1DE}" dt="2023-04-09T21:44:31.647" v="1579" actId="22"/>
          <ac:spMkLst>
            <pc:docMk/>
            <pc:sldMk cId="0" sldId="276"/>
            <ac:spMk id="22" creationId="{A1315EF3-FCD1-E110-F085-F75078765E33}"/>
          </ac:spMkLst>
        </pc:spChg>
        <pc:spChg chg="add del mod">
          <ac:chgData name="Maria Gutschi" userId="56af825f84605c32" providerId="LiveId" clId="{67AB6AF7-020F-47C7-AD2F-2AF1D78BC1DE}" dt="2023-04-09T21:47:32.652" v="1585" actId="478"/>
          <ac:spMkLst>
            <pc:docMk/>
            <pc:sldMk cId="0" sldId="276"/>
            <ac:spMk id="26" creationId="{E036CB27-17F7-BEE2-4307-7136D7DB4684}"/>
          </ac:spMkLst>
        </pc:spChg>
        <pc:spChg chg="add del mod">
          <ac:chgData name="Maria Gutschi" userId="56af825f84605c32" providerId="LiveId" clId="{67AB6AF7-020F-47C7-AD2F-2AF1D78BC1DE}" dt="2023-04-09T21:50:49.242" v="1616" actId="478"/>
          <ac:spMkLst>
            <pc:docMk/>
            <pc:sldMk cId="0" sldId="276"/>
            <ac:spMk id="30" creationId="{920AADC6-E49E-0C2F-B3DC-82E6400EEED0}"/>
          </ac:spMkLst>
        </pc:spChg>
        <pc:spChg chg="add mod">
          <ac:chgData name="Maria Gutschi" userId="56af825f84605c32" providerId="LiveId" clId="{67AB6AF7-020F-47C7-AD2F-2AF1D78BC1DE}" dt="2023-04-10T12:30:48.382" v="2899" actId="113"/>
          <ac:spMkLst>
            <pc:docMk/>
            <pc:sldMk cId="0" sldId="276"/>
            <ac:spMk id="34" creationId="{27F5348A-E9E3-BEC7-F091-E7D0F5E7FE75}"/>
          </ac:spMkLst>
        </pc:spChg>
        <pc:spChg chg="mod ord">
          <ac:chgData name="Maria Gutschi" userId="56af825f84605c32" providerId="LiveId" clId="{67AB6AF7-020F-47C7-AD2F-2AF1D78BC1DE}" dt="2023-04-15T19:48:37.409" v="6995" actId="20577"/>
          <ac:spMkLst>
            <pc:docMk/>
            <pc:sldMk cId="0" sldId="276"/>
            <ac:spMk id="241" creationId="{00000000-0000-0000-0000-000000000000}"/>
          </ac:spMkLst>
        </pc:spChg>
        <pc:spChg chg="mod ord">
          <ac:chgData name="Maria Gutschi" userId="56af825f84605c32" providerId="LiveId" clId="{67AB6AF7-020F-47C7-AD2F-2AF1D78BC1DE}" dt="2023-04-17T18:54:04.891" v="8272" actId="113"/>
          <ac:spMkLst>
            <pc:docMk/>
            <pc:sldMk cId="0" sldId="276"/>
            <ac:spMk id="242" creationId="{00000000-0000-0000-0000-000000000000}"/>
          </ac:spMkLst>
        </pc:spChg>
        <pc:picChg chg="add del mod ord modCrop">
          <ac:chgData name="Maria Gutschi" userId="56af825f84605c32" providerId="LiveId" clId="{67AB6AF7-020F-47C7-AD2F-2AF1D78BC1DE}" dt="2023-04-09T21:36:05.394" v="1550" actId="478"/>
          <ac:picMkLst>
            <pc:docMk/>
            <pc:sldMk cId="0" sldId="276"/>
            <ac:picMk id="4" creationId="{F2C7C72D-A46B-012D-0C51-E8DED60259A4}"/>
          </ac:picMkLst>
        </pc:picChg>
        <pc:picChg chg="add del mod ord modCrop">
          <ac:chgData name="Maria Gutschi" userId="56af825f84605c32" providerId="LiveId" clId="{67AB6AF7-020F-47C7-AD2F-2AF1D78BC1DE}" dt="2023-04-09T21:37:04.423" v="1559" actId="478"/>
          <ac:picMkLst>
            <pc:docMk/>
            <pc:sldMk cId="0" sldId="276"/>
            <ac:picMk id="8" creationId="{B2771429-3F21-7462-444C-73CA27FB1D29}"/>
          </ac:picMkLst>
        </pc:picChg>
        <pc:picChg chg="add del mod ord modCrop">
          <ac:chgData name="Maria Gutschi" userId="56af825f84605c32" providerId="LiveId" clId="{67AB6AF7-020F-47C7-AD2F-2AF1D78BC1DE}" dt="2023-04-09T21:37:16.376" v="1563" actId="478"/>
          <ac:picMkLst>
            <pc:docMk/>
            <pc:sldMk cId="0" sldId="276"/>
            <ac:picMk id="12" creationId="{80031549-D4CF-3E0B-4927-403D1E5BC70E}"/>
          </ac:picMkLst>
        </pc:picChg>
        <pc:picChg chg="add del mod ord modCrop">
          <ac:chgData name="Maria Gutschi" userId="56af825f84605c32" providerId="LiveId" clId="{67AB6AF7-020F-47C7-AD2F-2AF1D78BC1DE}" dt="2023-04-09T21:40:43.726" v="1566" actId="478"/>
          <ac:picMkLst>
            <pc:docMk/>
            <pc:sldMk cId="0" sldId="276"/>
            <ac:picMk id="16" creationId="{8FB95203-2F87-3C7C-DA90-5D09D6A147CA}"/>
          </ac:picMkLst>
        </pc:picChg>
        <pc:picChg chg="add del mod ord modCrop">
          <ac:chgData name="Maria Gutschi" userId="56af825f84605c32" providerId="LiveId" clId="{67AB6AF7-020F-47C7-AD2F-2AF1D78BC1DE}" dt="2023-04-09T21:41:49.534" v="1578" actId="478"/>
          <ac:picMkLst>
            <pc:docMk/>
            <pc:sldMk cId="0" sldId="276"/>
            <ac:picMk id="20" creationId="{86371572-CBFE-5B5C-961D-3D262BEC4AEC}"/>
          </ac:picMkLst>
        </pc:picChg>
        <pc:picChg chg="add del mod ord modCrop">
          <ac:chgData name="Maria Gutschi" userId="56af825f84605c32" providerId="LiveId" clId="{67AB6AF7-020F-47C7-AD2F-2AF1D78BC1DE}" dt="2023-04-09T21:44:55.098" v="1584" actId="478"/>
          <ac:picMkLst>
            <pc:docMk/>
            <pc:sldMk cId="0" sldId="276"/>
            <ac:picMk id="24" creationId="{B8CD8BC7-8858-0C99-B9F3-6EFA83AB0802}"/>
          </ac:picMkLst>
        </pc:picChg>
        <pc:picChg chg="add mod">
          <ac:chgData name="Maria Gutschi" userId="56af825f84605c32" providerId="LiveId" clId="{67AB6AF7-020F-47C7-AD2F-2AF1D78BC1DE}" dt="2023-04-09T21:50:42.505" v="1614" actId="1076"/>
          <ac:picMkLst>
            <pc:docMk/>
            <pc:sldMk cId="0" sldId="276"/>
            <ac:picMk id="28" creationId="{699E5C3D-C001-A0DE-D5D9-A70953EE0F01}"/>
          </ac:picMkLst>
        </pc:picChg>
        <pc:picChg chg="add mod">
          <ac:chgData name="Maria Gutschi" userId="56af825f84605c32" providerId="LiveId" clId="{67AB6AF7-020F-47C7-AD2F-2AF1D78BC1DE}" dt="2023-04-09T21:50:34.224" v="1612" actId="1076"/>
          <ac:picMkLst>
            <pc:docMk/>
            <pc:sldMk cId="0" sldId="276"/>
            <ac:picMk id="32" creationId="{49B52D43-38D3-5AB7-685F-3A6DAA74433B}"/>
          </ac:picMkLst>
        </pc:picChg>
      </pc:sldChg>
      <pc:sldChg chg="modSp del mod">
        <pc:chgData name="Maria Gutschi" userId="56af825f84605c32" providerId="LiveId" clId="{67AB6AF7-020F-47C7-AD2F-2AF1D78BC1DE}" dt="2023-04-11T16:55:39.886" v="4863" actId="47"/>
        <pc:sldMkLst>
          <pc:docMk/>
          <pc:sldMk cId="0" sldId="277"/>
        </pc:sldMkLst>
        <pc:spChg chg="mod">
          <ac:chgData name="Maria Gutschi" userId="56af825f84605c32" providerId="LiveId" clId="{67AB6AF7-020F-47C7-AD2F-2AF1D78BC1DE}" dt="2023-04-08T20:36:07.257" v="29" actId="1076"/>
          <ac:spMkLst>
            <pc:docMk/>
            <pc:sldMk cId="0" sldId="277"/>
            <ac:spMk id="245" creationId="{00000000-0000-0000-0000-000000000000}"/>
          </ac:spMkLst>
        </pc:spChg>
        <pc:spChg chg="mod">
          <ac:chgData name="Maria Gutschi" userId="56af825f84605c32" providerId="LiveId" clId="{67AB6AF7-020F-47C7-AD2F-2AF1D78BC1DE}" dt="2023-04-10T13:19:35.143" v="3269" actId="20577"/>
          <ac:spMkLst>
            <pc:docMk/>
            <pc:sldMk cId="0" sldId="277"/>
            <ac:spMk id="246" creationId="{00000000-0000-0000-0000-000000000000}"/>
          </ac:spMkLst>
        </pc:spChg>
      </pc:sldChg>
      <pc:sldChg chg="addSp delSp modSp mod">
        <pc:chgData name="Maria Gutschi" userId="56af825f84605c32" providerId="LiveId" clId="{67AB6AF7-020F-47C7-AD2F-2AF1D78BC1DE}" dt="2023-04-10T13:22:27.874" v="3284" actId="255"/>
        <pc:sldMkLst>
          <pc:docMk/>
          <pc:sldMk cId="0" sldId="278"/>
        </pc:sldMkLst>
        <pc:spChg chg="mod">
          <ac:chgData name="Maria Gutschi" userId="56af825f84605c32" providerId="LiveId" clId="{67AB6AF7-020F-47C7-AD2F-2AF1D78BC1DE}" dt="2023-04-10T01:11:45.358" v="2562" actId="14100"/>
          <ac:spMkLst>
            <pc:docMk/>
            <pc:sldMk cId="0" sldId="278"/>
            <ac:spMk id="249" creationId="{00000000-0000-0000-0000-000000000000}"/>
          </ac:spMkLst>
        </pc:spChg>
        <pc:spChg chg="add del mod">
          <ac:chgData name="Maria Gutschi" userId="56af825f84605c32" providerId="LiveId" clId="{67AB6AF7-020F-47C7-AD2F-2AF1D78BC1DE}" dt="2023-04-10T13:22:27.874" v="3284" actId="255"/>
          <ac:spMkLst>
            <pc:docMk/>
            <pc:sldMk cId="0" sldId="278"/>
            <ac:spMk id="250" creationId="{00000000-0000-0000-0000-000000000000}"/>
          </ac:spMkLst>
        </pc:spChg>
        <pc:graphicFrameChg chg="add del">
          <ac:chgData name="Maria Gutschi" userId="56af825f84605c32" providerId="LiveId" clId="{67AB6AF7-020F-47C7-AD2F-2AF1D78BC1DE}" dt="2023-04-10T01:10:54.489" v="2551" actId="26606"/>
          <ac:graphicFrameMkLst>
            <pc:docMk/>
            <pc:sldMk cId="0" sldId="278"/>
            <ac:graphicFrameMk id="252" creationId="{CF72C39C-C01F-E8AA-9B50-0B2E47AD4BC4}"/>
          </ac:graphicFrameMkLst>
        </pc:graphicFrameChg>
        <pc:graphicFrameChg chg="add del">
          <ac:chgData name="Maria Gutschi" userId="56af825f84605c32" providerId="LiveId" clId="{67AB6AF7-020F-47C7-AD2F-2AF1D78BC1DE}" dt="2023-04-10T01:11:01.966" v="2553" actId="26606"/>
          <ac:graphicFrameMkLst>
            <pc:docMk/>
            <pc:sldMk cId="0" sldId="278"/>
            <ac:graphicFrameMk id="254" creationId="{2F264F5F-E941-E501-B3B4-D1410F51EC76}"/>
          </ac:graphicFrameMkLst>
        </pc:graphicFrameChg>
        <pc:graphicFrameChg chg="add del">
          <ac:chgData name="Maria Gutschi" userId="56af825f84605c32" providerId="LiveId" clId="{67AB6AF7-020F-47C7-AD2F-2AF1D78BC1DE}" dt="2023-04-10T01:11:20.676" v="2555" actId="26606"/>
          <ac:graphicFrameMkLst>
            <pc:docMk/>
            <pc:sldMk cId="0" sldId="278"/>
            <ac:graphicFrameMk id="256" creationId="{62ED3191-1A4B-88EF-0F51-84F36ED6911A}"/>
          </ac:graphicFrameMkLst>
        </pc:graphicFrameChg>
      </pc:sldChg>
      <pc:sldChg chg="addSp delSp modSp new mod setBg">
        <pc:chgData name="Maria Gutschi" userId="56af825f84605c32" providerId="LiveId" clId="{67AB6AF7-020F-47C7-AD2F-2AF1D78BC1DE}" dt="2023-04-10T13:21:13.960" v="3274" actId="14100"/>
        <pc:sldMkLst>
          <pc:docMk/>
          <pc:sldMk cId="1233021215" sldId="279"/>
        </pc:sldMkLst>
        <pc:spChg chg="add del">
          <ac:chgData name="Maria Gutschi" userId="56af825f84605c32" providerId="LiveId" clId="{67AB6AF7-020F-47C7-AD2F-2AF1D78BC1DE}" dt="2023-04-09T01:18:04.751" v="454" actId="478"/>
          <ac:spMkLst>
            <pc:docMk/>
            <pc:sldMk cId="1233021215" sldId="279"/>
            <ac:spMk id="4" creationId="{72177580-A753-C685-EEC8-D202CE1E7DEC}"/>
          </ac:spMkLst>
        </pc:spChg>
        <pc:spChg chg="add del mod">
          <ac:chgData name="Maria Gutschi" userId="56af825f84605c32" providerId="LiveId" clId="{67AB6AF7-020F-47C7-AD2F-2AF1D78BC1DE}" dt="2023-04-09T01:26:29.743" v="459" actId="478"/>
          <ac:spMkLst>
            <pc:docMk/>
            <pc:sldMk cId="1233021215" sldId="279"/>
            <ac:spMk id="6" creationId="{039EA5F4-3983-8640-C531-C98E8D6A3252}"/>
          </ac:spMkLst>
        </pc:spChg>
        <pc:spChg chg="add mod">
          <ac:chgData name="Maria Gutschi" userId="56af825f84605c32" providerId="LiveId" clId="{67AB6AF7-020F-47C7-AD2F-2AF1D78BC1DE}" dt="2023-04-10T13:21:09.688" v="3273" actId="1076"/>
          <ac:spMkLst>
            <pc:docMk/>
            <pc:sldMk cId="1233021215" sldId="279"/>
            <ac:spMk id="8" creationId="{75A6CA11-449D-C4EB-64B0-D1E9DC63E6BC}"/>
          </ac:spMkLst>
        </pc:spChg>
        <pc:grpChg chg="add del">
          <ac:chgData name="Maria Gutschi" userId="56af825f84605c32" providerId="LiveId" clId="{67AB6AF7-020F-47C7-AD2F-2AF1D78BC1DE}" dt="2023-04-10T13:20:56.657" v="3271" actId="26606"/>
          <ac:grpSpMkLst>
            <pc:docMk/>
            <pc:sldMk cId="1233021215" sldId="279"/>
            <ac:grpSpMk id="13" creationId="{B4DE830A-B531-4A3B-96F6-0ECE88B08555}"/>
          </ac:grpSpMkLst>
        </pc:grpChg>
        <pc:picChg chg="add mod ord">
          <ac:chgData name="Maria Gutschi" userId="56af825f84605c32" providerId="LiveId" clId="{67AB6AF7-020F-47C7-AD2F-2AF1D78BC1DE}" dt="2023-04-10T13:21:13.960" v="3274" actId="14100"/>
          <ac:picMkLst>
            <pc:docMk/>
            <pc:sldMk cId="1233021215" sldId="279"/>
            <ac:picMk id="2" creationId="{29B4242F-5DCA-E991-6DA8-EF3230324F50}"/>
          </ac:picMkLst>
        </pc:picChg>
      </pc:sldChg>
      <pc:sldChg chg="addSp delSp modSp new del mod modClrScheme chgLayout">
        <pc:chgData name="Maria Gutschi" userId="56af825f84605c32" providerId="LiveId" clId="{67AB6AF7-020F-47C7-AD2F-2AF1D78BC1DE}" dt="2023-04-15T19:57:47.414" v="7099" actId="47"/>
        <pc:sldMkLst>
          <pc:docMk/>
          <pc:sldMk cId="3148570992" sldId="280"/>
        </pc:sldMkLst>
        <pc:spChg chg="del mod ord">
          <ac:chgData name="Maria Gutschi" userId="56af825f84605c32" providerId="LiveId" clId="{67AB6AF7-020F-47C7-AD2F-2AF1D78BC1DE}" dt="2023-04-10T01:02:45.450" v="2480" actId="700"/>
          <ac:spMkLst>
            <pc:docMk/>
            <pc:sldMk cId="3148570992" sldId="280"/>
            <ac:spMk id="2" creationId="{AE0F8EAF-A668-55B7-DF66-14C25554DE6B}"/>
          </ac:spMkLst>
        </pc:spChg>
        <pc:spChg chg="del mod ord">
          <ac:chgData name="Maria Gutschi" userId="56af825f84605c32" providerId="LiveId" clId="{67AB6AF7-020F-47C7-AD2F-2AF1D78BC1DE}" dt="2023-04-10T01:02:45.450" v="2480" actId="700"/>
          <ac:spMkLst>
            <pc:docMk/>
            <pc:sldMk cId="3148570992" sldId="280"/>
            <ac:spMk id="3" creationId="{D1B3304B-EC82-798E-B2BC-73132DE54B9E}"/>
          </ac:spMkLst>
        </pc:spChg>
        <pc:spChg chg="add mod ord">
          <ac:chgData name="Maria Gutschi" userId="56af825f84605c32" providerId="LiveId" clId="{67AB6AF7-020F-47C7-AD2F-2AF1D78BC1DE}" dt="2023-04-10T20:14:58.050" v="4708"/>
          <ac:spMkLst>
            <pc:docMk/>
            <pc:sldMk cId="3148570992" sldId="280"/>
            <ac:spMk id="4" creationId="{30799877-024A-0224-1FDC-693DC27B813A}"/>
          </ac:spMkLst>
        </pc:spChg>
        <pc:spChg chg="add mod ord">
          <ac:chgData name="Maria Gutschi" userId="56af825f84605c32" providerId="LiveId" clId="{67AB6AF7-020F-47C7-AD2F-2AF1D78BC1DE}" dt="2023-04-10T20:14:58.050" v="4708"/>
          <ac:spMkLst>
            <pc:docMk/>
            <pc:sldMk cId="3148570992" sldId="280"/>
            <ac:spMk id="5" creationId="{16710596-0975-5465-72E5-77408912EDC4}"/>
          </ac:spMkLst>
        </pc:spChg>
      </pc:sldChg>
      <pc:sldChg chg="addSp delSp modSp new del mod setBg delDesignElem">
        <pc:chgData name="Maria Gutschi" userId="56af825f84605c32" providerId="LiveId" clId="{67AB6AF7-020F-47C7-AD2F-2AF1D78BC1DE}" dt="2023-04-16T11:31:56.790" v="7528" actId="47"/>
        <pc:sldMkLst>
          <pc:docMk/>
          <pc:sldMk cId="1808968704" sldId="281"/>
        </pc:sldMkLst>
        <pc:spChg chg="del">
          <ac:chgData name="Maria Gutschi" userId="56af825f84605c32" providerId="LiveId" clId="{67AB6AF7-020F-47C7-AD2F-2AF1D78BC1DE}" dt="2023-04-09T02:12:29.074" v="678" actId="478"/>
          <ac:spMkLst>
            <pc:docMk/>
            <pc:sldMk cId="1808968704" sldId="281"/>
            <ac:spMk id="2" creationId="{C0DCBF1C-A6C2-88E4-7573-54CCA3E29010}"/>
          </ac:spMkLst>
        </pc:spChg>
        <pc:spChg chg="mod">
          <ac:chgData name="Maria Gutschi" userId="56af825f84605c32" providerId="LiveId" clId="{67AB6AF7-020F-47C7-AD2F-2AF1D78BC1DE}" dt="2023-04-15T19:48:05.899" v="6974" actId="14100"/>
          <ac:spMkLst>
            <pc:docMk/>
            <pc:sldMk cId="1808968704" sldId="281"/>
            <ac:spMk id="3" creationId="{72D03CA9-3C26-0FE1-6200-9489F5F87BA0}"/>
          </ac:spMkLst>
        </pc:spChg>
        <pc:spChg chg="del">
          <ac:chgData name="Maria Gutschi" userId="56af825f84605c32" providerId="LiveId" clId="{67AB6AF7-020F-47C7-AD2F-2AF1D78BC1DE}" dt="2023-04-09T01:36:59.556" v="548"/>
          <ac:spMkLst>
            <pc:docMk/>
            <pc:sldMk cId="1808968704" sldId="281"/>
            <ac:spMk id="4" creationId="{B0D7F629-EF0D-6985-589B-C8BB3E584FDB}"/>
          </ac:spMkLst>
        </pc:spChg>
        <pc:spChg chg="add mod">
          <ac:chgData name="Maria Gutschi" userId="56af825f84605c32" providerId="LiveId" clId="{67AB6AF7-020F-47C7-AD2F-2AF1D78BC1DE}" dt="2023-04-10T01:34:12.782" v="2840" actId="26606"/>
          <ac:spMkLst>
            <pc:docMk/>
            <pc:sldMk cId="1808968704" sldId="281"/>
            <ac:spMk id="5" creationId="{5AAC1D72-5575-1E83-94FD-748C2837D1F9}"/>
          </ac:spMkLst>
        </pc:spChg>
        <pc:spChg chg="add del">
          <ac:chgData name="Maria Gutschi" userId="56af825f84605c32" providerId="LiveId" clId="{67AB6AF7-020F-47C7-AD2F-2AF1D78BC1DE}" dt="2023-04-10T20:14:55.580" v="4707"/>
          <ac:spMkLst>
            <pc:docMk/>
            <pc:sldMk cId="1808968704" sldId="281"/>
            <ac:spMk id="23" creationId="{3BCB5F6A-9EB0-40B0-9D13-3023E9A20508}"/>
          </ac:spMkLst>
        </pc:spChg>
        <pc:grpChg chg="add del">
          <ac:chgData name="Maria Gutschi" userId="56af825f84605c32" providerId="LiveId" clId="{67AB6AF7-020F-47C7-AD2F-2AF1D78BC1DE}" dt="2023-04-10T20:14:55.580" v="4707"/>
          <ac:grpSpMkLst>
            <pc:docMk/>
            <pc:sldMk cId="1808968704" sldId="281"/>
            <ac:grpSpMk id="11" creationId="{10BE40E3-5550-4CDD-B4FD-387C33EBF157}"/>
          </ac:grpSpMkLst>
        </pc:grpChg>
        <pc:picChg chg="add">
          <ac:chgData name="Maria Gutschi" userId="56af825f84605c32" providerId="LiveId" clId="{67AB6AF7-020F-47C7-AD2F-2AF1D78BC1DE}" dt="2023-04-10T01:34:12.782" v="2840" actId="26606"/>
          <ac:picMkLst>
            <pc:docMk/>
            <pc:sldMk cId="1808968704" sldId="281"/>
            <ac:picMk id="7" creationId="{0DB9FAB7-6F7A-E8B4-5FE7-DA59F6CC8AA3}"/>
          </ac:picMkLst>
        </pc:picChg>
      </pc:sldChg>
      <pc:sldChg chg="addSp delSp modSp new mod ord setBg delDesignElem">
        <pc:chgData name="Maria Gutschi" userId="56af825f84605c32" providerId="LiveId" clId="{67AB6AF7-020F-47C7-AD2F-2AF1D78BC1DE}" dt="2023-04-15T19:52:09.453" v="7029" actId="14100"/>
        <pc:sldMkLst>
          <pc:docMk/>
          <pc:sldMk cId="4249113233" sldId="282"/>
        </pc:sldMkLst>
        <pc:spChg chg="del">
          <ac:chgData name="Maria Gutschi" userId="56af825f84605c32" providerId="LiveId" clId="{67AB6AF7-020F-47C7-AD2F-2AF1D78BC1DE}" dt="2023-04-09T22:00:56.185" v="1618"/>
          <ac:spMkLst>
            <pc:docMk/>
            <pc:sldMk cId="4249113233" sldId="282"/>
            <ac:spMk id="2" creationId="{8235A7FB-5E67-4CD6-C528-27978677759E}"/>
          </ac:spMkLst>
        </pc:spChg>
        <pc:spChg chg="mod">
          <ac:chgData name="Maria Gutschi" userId="56af825f84605c32" providerId="LiveId" clId="{67AB6AF7-020F-47C7-AD2F-2AF1D78BC1DE}" dt="2023-04-15T19:52:09.453" v="7029" actId="14100"/>
          <ac:spMkLst>
            <pc:docMk/>
            <pc:sldMk cId="4249113233" sldId="282"/>
            <ac:spMk id="3" creationId="{284CB92B-3C99-0908-C406-4CF427A2D02B}"/>
          </ac:spMkLst>
        </pc:spChg>
        <pc:spChg chg="mod">
          <ac:chgData name="Maria Gutschi" userId="56af825f84605c32" providerId="LiveId" clId="{67AB6AF7-020F-47C7-AD2F-2AF1D78BC1DE}" dt="2023-04-11T15:36:05.216" v="4848" actId="1076"/>
          <ac:spMkLst>
            <pc:docMk/>
            <pc:sldMk cId="4249113233" sldId="282"/>
            <ac:spMk id="4" creationId="{61E6E722-5D80-F0AC-59AB-5C7060FA39F7}"/>
          </ac:spMkLst>
        </pc:spChg>
        <pc:spChg chg="add del">
          <ac:chgData name="Maria Gutschi" userId="56af825f84605c32" providerId="LiveId" clId="{67AB6AF7-020F-47C7-AD2F-2AF1D78BC1DE}" dt="2023-04-10T20:14:55.580" v="4707"/>
          <ac:spMkLst>
            <pc:docMk/>
            <pc:sldMk cId="4249113233" sldId="282"/>
            <ac:spMk id="22" creationId="{A65AC7D1-EAA9-48F5-B509-60A7F50BF703}"/>
          </ac:spMkLst>
        </pc:spChg>
        <pc:spChg chg="add del">
          <ac:chgData name="Maria Gutschi" userId="56af825f84605c32" providerId="LiveId" clId="{67AB6AF7-020F-47C7-AD2F-2AF1D78BC1DE}" dt="2023-04-10T20:14:55.580" v="4707"/>
          <ac:spMkLst>
            <pc:docMk/>
            <pc:sldMk cId="4249113233" sldId="282"/>
            <ac:spMk id="24" creationId="{D6320AF9-619A-4175-865B-5663E1AEF4C5}"/>
          </ac:spMkLst>
        </pc:spChg>
        <pc:spChg chg="add del">
          <ac:chgData name="Maria Gutschi" userId="56af825f84605c32" providerId="LiveId" clId="{67AB6AF7-020F-47C7-AD2F-2AF1D78BC1DE}" dt="2023-04-10T20:14:55.580" v="4707"/>
          <ac:spMkLst>
            <pc:docMk/>
            <pc:sldMk cId="4249113233" sldId="282"/>
            <ac:spMk id="30" creationId="{7E018740-5C2B-4A41-AC1A-7E68D1EC1954}"/>
          </ac:spMkLst>
        </pc:spChg>
        <pc:spChg chg="add del">
          <ac:chgData name="Maria Gutschi" userId="56af825f84605c32" providerId="LiveId" clId="{67AB6AF7-020F-47C7-AD2F-2AF1D78BC1DE}" dt="2023-04-10T20:14:55.580" v="4707"/>
          <ac:spMkLst>
            <pc:docMk/>
            <pc:sldMk cId="4249113233" sldId="282"/>
            <ac:spMk id="32" creationId="{166F75A4-C475-4941-8EE2-B80A06A2C1BB}"/>
          </ac:spMkLst>
        </pc:spChg>
        <pc:spChg chg="add del">
          <ac:chgData name="Maria Gutschi" userId="56af825f84605c32" providerId="LiveId" clId="{67AB6AF7-020F-47C7-AD2F-2AF1D78BC1DE}" dt="2023-04-10T20:14:55.580" v="4707"/>
          <ac:spMkLst>
            <pc:docMk/>
            <pc:sldMk cId="4249113233" sldId="282"/>
            <ac:spMk id="34" creationId="{A032553A-72E8-4B0D-8405-FF9771C9AF05}"/>
          </ac:spMkLst>
        </pc:spChg>
        <pc:spChg chg="add del">
          <ac:chgData name="Maria Gutschi" userId="56af825f84605c32" providerId="LiveId" clId="{67AB6AF7-020F-47C7-AD2F-2AF1D78BC1DE}" dt="2023-04-10T20:14:55.580" v="4707"/>
          <ac:spMkLst>
            <pc:docMk/>
            <pc:sldMk cId="4249113233" sldId="282"/>
            <ac:spMk id="36" creationId="{765800AC-C3B9-498E-87BC-29FAE4C76B21}"/>
          </ac:spMkLst>
        </pc:spChg>
        <pc:spChg chg="add del">
          <ac:chgData name="Maria Gutschi" userId="56af825f84605c32" providerId="LiveId" clId="{67AB6AF7-020F-47C7-AD2F-2AF1D78BC1DE}" dt="2023-04-10T20:14:55.580" v="4707"/>
          <ac:spMkLst>
            <pc:docMk/>
            <pc:sldMk cId="4249113233" sldId="282"/>
            <ac:spMk id="38" creationId="{1F9D6ACB-2FF4-49F9-978A-E0D5327FC635}"/>
          </ac:spMkLst>
        </pc:spChg>
        <pc:spChg chg="add del">
          <ac:chgData name="Maria Gutschi" userId="56af825f84605c32" providerId="LiveId" clId="{67AB6AF7-020F-47C7-AD2F-2AF1D78BC1DE}" dt="2023-04-10T20:14:55.580" v="4707"/>
          <ac:spMkLst>
            <pc:docMk/>
            <pc:sldMk cId="4249113233" sldId="282"/>
            <ac:spMk id="40" creationId="{A5EC319D-0FEA-4B95-A3EA-01E35672C95B}"/>
          </ac:spMkLst>
        </pc:spChg>
        <pc:spChg chg="add del">
          <ac:chgData name="Maria Gutschi" userId="56af825f84605c32" providerId="LiveId" clId="{67AB6AF7-020F-47C7-AD2F-2AF1D78BC1DE}" dt="2023-04-10T01:05:44.976" v="2507" actId="26606"/>
          <ac:spMkLst>
            <pc:docMk/>
            <pc:sldMk cId="4249113233" sldId="282"/>
            <ac:spMk id="57" creationId="{9F4444CE-BC8D-4D61-B303-4C05614E62AB}"/>
          </ac:spMkLst>
        </pc:spChg>
        <pc:spChg chg="add del">
          <ac:chgData name="Maria Gutschi" userId="56af825f84605c32" providerId="LiveId" clId="{67AB6AF7-020F-47C7-AD2F-2AF1D78BC1DE}" dt="2023-04-10T01:05:44.976" v="2507" actId="26606"/>
          <ac:spMkLst>
            <pc:docMk/>
            <pc:sldMk cId="4249113233" sldId="282"/>
            <ac:spMk id="59" creationId="{62423CA5-E2E1-4789-B759-9906C1C94063}"/>
          </ac:spMkLst>
        </pc:spChg>
        <pc:spChg chg="add del">
          <ac:chgData name="Maria Gutschi" userId="56af825f84605c32" providerId="LiveId" clId="{67AB6AF7-020F-47C7-AD2F-2AF1D78BC1DE}" dt="2023-04-10T01:05:44.976" v="2507" actId="26606"/>
          <ac:spMkLst>
            <pc:docMk/>
            <pc:sldMk cId="4249113233" sldId="282"/>
            <ac:spMk id="61" creationId="{73772B81-181F-48B7-8826-4D9686D15DF5}"/>
          </ac:spMkLst>
        </pc:spChg>
        <pc:spChg chg="add del">
          <ac:chgData name="Maria Gutschi" userId="56af825f84605c32" providerId="LiveId" clId="{67AB6AF7-020F-47C7-AD2F-2AF1D78BC1DE}" dt="2023-04-10T01:05:44.976" v="2507" actId="26606"/>
          <ac:spMkLst>
            <pc:docMk/>
            <pc:sldMk cId="4249113233" sldId="282"/>
            <ac:spMk id="63" creationId="{B2205F6E-03C6-4E92-877C-E2482F6599AA}"/>
          </ac:spMkLst>
        </pc:spChg>
        <pc:spChg chg="add del">
          <ac:chgData name="Maria Gutschi" userId="56af825f84605c32" providerId="LiveId" clId="{67AB6AF7-020F-47C7-AD2F-2AF1D78BC1DE}" dt="2023-04-10T01:05:50.110" v="2509" actId="26606"/>
          <ac:spMkLst>
            <pc:docMk/>
            <pc:sldMk cId="4249113233" sldId="282"/>
            <ac:spMk id="65" creationId="{7E018740-5C2B-4A41-AC1A-7E68D1EC1954}"/>
          </ac:spMkLst>
        </pc:spChg>
        <pc:spChg chg="add del">
          <ac:chgData name="Maria Gutschi" userId="56af825f84605c32" providerId="LiveId" clId="{67AB6AF7-020F-47C7-AD2F-2AF1D78BC1DE}" dt="2023-04-10T01:05:50.110" v="2509" actId="26606"/>
          <ac:spMkLst>
            <pc:docMk/>
            <pc:sldMk cId="4249113233" sldId="282"/>
            <ac:spMk id="67" creationId="{166F75A4-C475-4941-8EE2-B80A06A2C1BB}"/>
          </ac:spMkLst>
        </pc:spChg>
        <pc:spChg chg="add del">
          <ac:chgData name="Maria Gutschi" userId="56af825f84605c32" providerId="LiveId" clId="{67AB6AF7-020F-47C7-AD2F-2AF1D78BC1DE}" dt="2023-04-10T01:05:50.110" v="2509" actId="26606"/>
          <ac:spMkLst>
            <pc:docMk/>
            <pc:sldMk cId="4249113233" sldId="282"/>
            <ac:spMk id="68" creationId="{A65AC7D1-EAA9-48F5-B509-60A7F50BF703}"/>
          </ac:spMkLst>
        </pc:spChg>
        <pc:spChg chg="add del">
          <ac:chgData name="Maria Gutschi" userId="56af825f84605c32" providerId="LiveId" clId="{67AB6AF7-020F-47C7-AD2F-2AF1D78BC1DE}" dt="2023-04-10T01:05:50.110" v="2509" actId="26606"/>
          <ac:spMkLst>
            <pc:docMk/>
            <pc:sldMk cId="4249113233" sldId="282"/>
            <ac:spMk id="69" creationId="{A032553A-72E8-4B0D-8405-FF9771C9AF05}"/>
          </ac:spMkLst>
        </pc:spChg>
        <pc:spChg chg="add del">
          <ac:chgData name="Maria Gutschi" userId="56af825f84605c32" providerId="LiveId" clId="{67AB6AF7-020F-47C7-AD2F-2AF1D78BC1DE}" dt="2023-04-10T01:05:50.110" v="2509" actId="26606"/>
          <ac:spMkLst>
            <pc:docMk/>
            <pc:sldMk cId="4249113233" sldId="282"/>
            <ac:spMk id="70" creationId="{D6320AF9-619A-4175-865B-5663E1AEF4C5}"/>
          </ac:spMkLst>
        </pc:spChg>
        <pc:spChg chg="add del">
          <ac:chgData name="Maria Gutschi" userId="56af825f84605c32" providerId="LiveId" clId="{67AB6AF7-020F-47C7-AD2F-2AF1D78BC1DE}" dt="2023-04-10T01:05:50.110" v="2509" actId="26606"/>
          <ac:spMkLst>
            <pc:docMk/>
            <pc:sldMk cId="4249113233" sldId="282"/>
            <ac:spMk id="71" creationId="{765800AC-C3B9-498E-87BC-29FAE4C76B21}"/>
          </ac:spMkLst>
        </pc:spChg>
        <pc:spChg chg="add del">
          <ac:chgData name="Maria Gutschi" userId="56af825f84605c32" providerId="LiveId" clId="{67AB6AF7-020F-47C7-AD2F-2AF1D78BC1DE}" dt="2023-04-10T01:05:50.110" v="2509" actId="26606"/>
          <ac:spMkLst>
            <pc:docMk/>
            <pc:sldMk cId="4249113233" sldId="282"/>
            <ac:spMk id="73" creationId="{1F9D6ACB-2FF4-49F9-978A-E0D5327FC635}"/>
          </ac:spMkLst>
        </pc:spChg>
        <pc:spChg chg="add del">
          <ac:chgData name="Maria Gutschi" userId="56af825f84605c32" providerId="LiveId" clId="{67AB6AF7-020F-47C7-AD2F-2AF1D78BC1DE}" dt="2023-04-10T01:05:50.110" v="2509" actId="26606"/>
          <ac:spMkLst>
            <pc:docMk/>
            <pc:sldMk cId="4249113233" sldId="282"/>
            <ac:spMk id="75" creationId="{A5EC319D-0FEA-4B95-A3EA-01E35672C95B}"/>
          </ac:spMkLst>
        </pc:spChg>
        <pc:grpChg chg="add del">
          <ac:chgData name="Maria Gutschi" userId="56af825f84605c32" providerId="LiveId" clId="{67AB6AF7-020F-47C7-AD2F-2AF1D78BC1DE}" dt="2023-04-10T20:14:55.580" v="4707"/>
          <ac:grpSpMkLst>
            <pc:docMk/>
            <pc:sldMk cId="4249113233" sldId="282"/>
            <ac:grpSpMk id="10" creationId="{1F2B4773-3207-44CC-B7AC-892B70498211}"/>
          </ac:grpSpMkLst>
        </pc:grpChg>
        <pc:grpChg chg="add del">
          <ac:chgData name="Maria Gutschi" userId="56af825f84605c32" providerId="LiveId" clId="{67AB6AF7-020F-47C7-AD2F-2AF1D78BC1DE}" dt="2023-04-10T01:05:44.976" v="2507" actId="26606"/>
          <ac:grpSpMkLst>
            <pc:docMk/>
            <pc:sldMk cId="4249113233" sldId="282"/>
            <ac:grpSpMk id="45" creationId="{1F2B4773-3207-44CC-B7AC-892B70498211}"/>
          </ac:grpSpMkLst>
        </pc:grpChg>
        <pc:grpChg chg="add del">
          <ac:chgData name="Maria Gutschi" userId="56af825f84605c32" providerId="LiveId" clId="{67AB6AF7-020F-47C7-AD2F-2AF1D78BC1DE}" dt="2023-04-10T01:05:50.110" v="2509" actId="26606"/>
          <ac:grpSpMkLst>
            <pc:docMk/>
            <pc:sldMk cId="4249113233" sldId="282"/>
            <ac:grpSpMk id="66" creationId="{1F2B4773-3207-44CC-B7AC-892B70498211}"/>
          </ac:grpSpMkLst>
        </pc:grpChg>
        <pc:picChg chg="add mod ord">
          <ac:chgData name="Maria Gutschi" userId="56af825f84605c32" providerId="LiveId" clId="{67AB6AF7-020F-47C7-AD2F-2AF1D78BC1DE}" dt="2023-04-10T01:05:44.976" v="2507" actId="26606"/>
          <ac:picMkLst>
            <pc:docMk/>
            <pc:sldMk cId="4249113233" sldId="282"/>
            <ac:picMk id="5" creationId="{B83A2AA6-96C6-2DEB-BA0B-824C0AB75EA7}"/>
          </ac:picMkLst>
        </pc:picChg>
        <pc:cxnChg chg="add del">
          <ac:chgData name="Maria Gutschi" userId="56af825f84605c32" providerId="LiveId" clId="{67AB6AF7-020F-47C7-AD2F-2AF1D78BC1DE}" dt="2023-04-10T20:14:55.580" v="4707"/>
          <ac:cxnSpMkLst>
            <pc:docMk/>
            <pc:sldMk cId="4249113233" sldId="282"/>
            <ac:cxnSpMk id="26" creationId="{063B6EC6-D752-4EE7-908B-F8F19E8C7FEA}"/>
          </ac:cxnSpMkLst>
        </pc:cxnChg>
        <pc:cxnChg chg="add del">
          <ac:chgData name="Maria Gutschi" userId="56af825f84605c32" providerId="LiveId" clId="{67AB6AF7-020F-47C7-AD2F-2AF1D78BC1DE}" dt="2023-04-10T20:14:55.580" v="4707"/>
          <ac:cxnSpMkLst>
            <pc:docMk/>
            <pc:sldMk cId="4249113233" sldId="282"/>
            <ac:cxnSpMk id="28" creationId="{EFECD4E8-AD3E-4228-82A2-9461958EA94D}"/>
          </ac:cxnSpMkLst>
        </pc:cxnChg>
        <pc:cxnChg chg="add del">
          <ac:chgData name="Maria Gutschi" userId="56af825f84605c32" providerId="LiveId" clId="{67AB6AF7-020F-47C7-AD2F-2AF1D78BC1DE}" dt="2023-04-10T01:05:50.110" v="2509" actId="26606"/>
          <ac:cxnSpMkLst>
            <pc:docMk/>
            <pc:sldMk cId="4249113233" sldId="282"/>
            <ac:cxnSpMk id="72" creationId="{063B6EC6-D752-4EE7-908B-F8F19E8C7FEA}"/>
          </ac:cxnSpMkLst>
        </pc:cxnChg>
        <pc:cxnChg chg="add del">
          <ac:chgData name="Maria Gutschi" userId="56af825f84605c32" providerId="LiveId" clId="{67AB6AF7-020F-47C7-AD2F-2AF1D78BC1DE}" dt="2023-04-10T01:05:50.110" v="2509" actId="26606"/>
          <ac:cxnSpMkLst>
            <pc:docMk/>
            <pc:sldMk cId="4249113233" sldId="282"/>
            <ac:cxnSpMk id="74" creationId="{EFECD4E8-AD3E-4228-82A2-9461958EA94D}"/>
          </ac:cxnSpMkLst>
        </pc:cxnChg>
      </pc:sldChg>
      <pc:sldChg chg="addSp delSp modSp new mod">
        <pc:chgData name="Maria Gutschi" userId="56af825f84605c32" providerId="LiveId" clId="{67AB6AF7-020F-47C7-AD2F-2AF1D78BC1DE}" dt="2023-04-17T19:27:14.269" v="8295" actId="1076"/>
        <pc:sldMkLst>
          <pc:docMk/>
          <pc:sldMk cId="2873134377" sldId="283"/>
        </pc:sldMkLst>
        <pc:spChg chg="mod">
          <ac:chgData name="Maria Gutschi" userId="56af825f84605c32" providerId="LiveId" clId="{67AB6AF7-020F-47C7-AD2F-2AF1D78BC1DE}" dt="2023-04-10T20:14:58.050" v="4708"/>
          <ac:spMkLst>
            <pc:docMk/>
            <pc:sldMk cId="2873134377" sldId="283"/>
            <ac:spMk id="2" creationId="{64EA9E9C-3170-E852-7802-9C866019F945}"/>
          </ac:spMkLst>
        </pc:spChg>
        <pc:spChg chg="mod">
          <ac:chgData name="Maria Gutschi" userId="56af825f84605c32" providerId="LiveId" clId="{67AB6AF7-020F-47C7-AD2F-2AF1D78BC1DE}" dt="2023-04-17T19:26:12.076" v="8285"/>
          <ac:spMkLst>
            <pc:docMk/>
            <pc:sldMk cId="2873134377" sldId="283"/>
            <ac:spMk id="3" creationId="{78C205EF-BA20-A070-3C79-EA8DC0100270}"/>
          </ac:spMkLst>
        </pc:spChg>
        <pc:spChg chg="add del mod">
          <ac:chgData name="Maria Gutschi" userId="56af825f84605c32" providerId="LiveId" clId="{67AB6AF7-020F-47C7-AD2F-2AF1D78BC1DE}" dt="2023-04-17T19:26:38.442" v="8289"/>
          <ac:spMkLst>
            <pc:docMk/>
            <pc:sldMk cId="2873134377" sldId="283"/>
            <ac:spMk id="6" creationId="{57F817A2-CDA7-1857-EF59-01EF0A8CF7A8}"/>
          </ac:spMkLst>
        </pc:spChg>
        <pc:spChg chg="add mod">
          <ac:chgData name="Maria Gutschi" userId="56af825f84605c32" providerId="LiveId" clId="{67AB6AF7-020F-47C7-AD2F-2AF1D78BC1DE}" dt="2023-04-17T19:26:24.043" v="8287" actId="571"/>
          <ac:spMkLst>
            <pc:docMk/>
            <pc:sldMk cId="2873134377" sldId="283"/>
            <ac:spMk id="7" creationId="{8954510F-6B27-6D67-4CEA-2120301FC6CF}"/>
          </ac:spMkLst>
        </pc:spChg>
        <pc:spChg chg="add mod">
          <ac:chgData name="Maria Gutschi" userId="56af825f84605c32" providerId="LiveId" clId="{67AB6AF7-020F-47C7-AD2F-2AF1D78BC1DE}" dt="2023-04-17T19:27:14.269" v="8295" actId="1076"/>
          <ac:spMkLst>
            <pc:docMk/>
            <pc:sldMk cId="2873134377" sldId="283"/>
            <ac:spMk id="9" creationId="{E124EF2C-E028-DDA1-024E-A04FFF47214D}"/>
          </ac:spMkLst>
        </pc:spChg>
        <pc:picChg chg="add del mod">
          <ac:chgData name="Maria Gutschi" userId="56af825f84605c32" providerId="LiveId" clId="{67AB6AF7-020F-47C7-AD2F-2AF1D78BC1DE}" dt="2023-04-17T19:24:08.187" v="8277" actId="478"/>
          <ac:picMkLst>
            <pc:docMk/>
            <pc:sldMk cId="2873134377" sldId="283"/>
            <ac:picMk id="4" creationId="{EF92BBED-DB9B-18F1-E6EB-DB4196825410}"/>
          </ac:picMkLst>
        </pc:picChg>
        <pc:picChg chg="add mod">
          <ac:chgData name="Maria Gutschi" userId="56af825f84605c32" providerId="LiveId" clId="{67AB6AF7-020F-47C7-AD2F-2AF1D78BC1DE}" dt="2023-04-17T19:25:45.940" v="8283" actId="14100"/>
          <ac:picMkLst>
            <pc:docMk/>
            <pc:sldMk cId="2873134377" sldId="283"/>
            <ac:picMk id="5" creationId="{B5DF98DF-46F1-10D3-708B-0703F9B1C86A}"/>
          </ac:picMkLst>
        </pc:picChg>
      </pc:sldChg>
      <pc:sldChg chg="addSp delSp modSp new mod setBg modClrScheme delDesignElem chgLayout">
        <pc:chgData name="Maria Gutschi" userId="56af825f84605c32" providerId="LiveId" clId="{67AB6AF7-020F-47C7-AD2F-2AF1D78BC1DE}" dt="2023-04-17T19:49:50.536" v="8301" actId="700"/>
        <pc:sldMkLst>
          <pc:docMk/>
          <pc:sldMk cId="320854836" sldId="284"/>
        </pc:sldMkLst>
        <pc:spChg chg="mod ord">
          <ac:chgData name="Maria Gutschi" userId="56af825f84605c32" providerId="LiveId" clId="{67AB6AF7-020F-47C7-AD2F-2AF1D78BC1DE}" dt="2023-04-17T19:49:50.536" v="8301" actId="700"/>
          <ac:spMkLst>
            <pc:docMk/>
            <pc:sldMk cId="320854836" sldId="284"/>
            <ac:spMk id="2" creationId="{ED398B74-CC62-22E8-5B05-9F7D29E21E07}"/>
          </ac:spMkLst>
        </pc:spChg>
        <pc:spChg chg="mod ord">
          <ac:chgData name="Maria Gutschi" userId="56af825f84605c32" providerId="LiveId" clId="{67AB6AF7-020F-47C7-AD2F-2AF1D78BC1DE}" dt="2023-04-17T19:49:50.536" v="8301" actId="700"/>
          <ac:spMkLst>
            <pc:docMk/>
            <pc:sldMk cId="320854836" sldId="284"/>
            <ac:spMk id="3" creationId="{F9455C2F-9F1F-5CF4-A396-B6AE16DED4E6}"/>
          </ac:spMkLst>
        </pc:spChg>
        <pc:spChg chg="add del mod ord">
          <ac:chgData name="Maria Gutschi" userId="56af825f84605c32" providerId="LiveId" clId="{67AB6AF7-020F-47C7-AD2F-2AF1D78BC1DE}" dt="2023-04-17T19:49:50.536" v="8301" actId="700"/>
          <ac:spMkLst>
            <pc:docMk/>
            <pc:sldMk cId="320854836" sldId="284"/>
            <ac:spMk id="4" creationId="{70764DA1-BC70-0A66-B6EE-F87B3EFB0D81}"/>
          </ac:spMkLst>
        </pc:spChg>
        <pc:spChg chg="add del mod ord">
          <ac:chgData name="Maria Gutschi" userId="56af825f84605c32" providerId="LiveId" clId="{67AB6AF7-020F-47C7-AD2F-2AF1D78BC1DE}" dt="2023-04-17T19:49:47.271" v="8300" actId="700"/>
          <ac:spMkLst>
            <pc:docMk/>
            <pc:sldMk cId="320854836" sldId="284"/>
            <ac:spMk id="6" creationId="{D702F3C1-D526-9997-1620-7192307B395F}"/>
          </ac:spMkLst>
        </pc:spChg>
        <pc:spChg chg="add del">
          <ac:chgData name="Maria Gutschi" userId="56af825f84605c32" providerId="LiveId" clId="{67AB6AF7-020F-47C7-AD2F-2AF1D78BC1DE}" dt="2023-04-10T20:14:55.580" v="4707"/>
          <ac:spMkLst>
            <pc:docMk/>
            <pc:sldMk cId="320854836" sldId="284"/>
            <ac:spMk id="8" creationId="{BDDE9CD4-0E0A-4129-8689-A89C4E9A666D}"/>
          </ac:spMkLst>
        </pc:spChg>
        <pc:spChg chg="add del">
          <ac:chgData name="Maria Gutschi" userId="56af825f84605c32" providerId="LiveId" clId="{67AB6AF7-020F-47C7-AD2F-2AF1D78BC1DE}" dt="2023-04-10T19:16:33.563" v="4074" actId="700"/>
          <ac:spMkLst>
            <pc:docMk/>
            <pc:sldMk cId="320854836" sldId="284"/>
            <ac:spMk id="21" creationId="{EB6743CF-E74B-4A3C-A785-599069DB89DF}"/>
          </ac:spMkLst>
        </pc:spChg>
        <pc:spChg chg="add del">
          <ac:chgData name="Maria Gutschi" userId="56af825f84605c32" providerId="LiveId" clId="{67AB6AF7-020F-47C7-AD2F-2AF1D78BC1DE}" dt="2023-04-10T20:10:15.807" v="4413" actId="700"/>
          <ac:spMkLst>
            <pc:docMk/>
            <pc:sldMk cId="320854836" sldId="284"/>
            <ac:spMk id="22" creationId="{518E5A25-92C5-4F27-8E26-0AAAB0CDC85E}"/>
          </ac:spMkLst>
        </pc:spChg>
        <pc:grpChg chg="add del">
          <ac:chgData name="Maria Gutschi" userId="56af825f84605c32" providerId="LiveId" clId="{67AB6AF7-020F-47C7-AD2F-2AF1D78BC1DE}" dt="2023-04-10T20:14:55.580" v="4707"/>
          <ac:grpSpMkLst>
            <pc:docMk/>
            <pc:sldMk cId="320854836" sldId="284"/>
            <ac:grpSpMk id="7" creationId="{10BE40E3-5550-4CDD-B4FD-387C33EBF157}"/>
          </ac:grpSpMkLst>
        </pc:grpChg>
        <pc:grpChg chg="add del">
          <ac:chgData name="Maria Gutschi" userId="56af825f84605c32" providerId="LiveId" clId="{67AB6AF7-020F-47C7-AD2F-2AF1D78BC1DE}" dt="2023-04-10T19:16:33.563" v="4074" actId="700"/>
          <ac:grpSpMkLst>
            <pc:docMk/>
            <pc:sldMk cId="320854836" sldId="284"/>
            <ac:grpSpMk id="9" creationId="{10BE40E3-5550-4CDD-B4FD-387C33EBF157}"/>
          </ac:grpSpMkLst>
        </pc:grpChg>
        <pc:grpChg chg="add del">
          <ac:chgData name="Maria Gutschi" userId="56af825f84605c32" providerId="LiveId" clId="{67AB6AF7-020F-47C7-AD2F-2AF1D78BC1DE}" dt="2023-04-10T20:10:15.807" v="4413" actId="700"/>
          <ac:grpSpMkLst>
            <pc:docMk/>
            <pc:sldMk cId="320854836" sldId="284"/>
            <ac:grpSpMk id="10" creationId="{10BE40E3-5550-4CDD-B4FD-387C33EBF157}"/>
          </ac:grpSpMkLst>
        </pc:grpChg>
        <pc:grpChg chg="add del">
          <ac:chgData name="Maria Gutschi" userId="56af825f84605c32" providerId="LiveId" clId="{67AB6AF7-020F-47C7-AD2F-2AF1D78BC1DE}" dt="2023-04-10T20:14:55.580" v="4707"/>
          <ac:grpSpMkLst>
            <pc:docMk/>
            <pc:sldMk cId="320854836" sldId="284"/>
            <ac:grpSpMk id="24" creationId="{85DB3CA2-FA66-42B9-90EF-394894352D8C}"/>
          </ac:grpSpMkLst>
        </pc:grpChg>
        <pc:picChg chg="add mod ord">
          <ac:chgData name="Maria Gutschi" userId="56af825f84605c32" providerId="LiveId" clId="{67AB6AF7-020F-47C7-AD2F-2AF1D78BC1DE}" dt="2023-04-10T20:10:31.583" v="4414" actId="26606"/>
          <ac:picMkLst>
            <pc:docMk/>
            <pc:sldMk cId="320854836" sldId="284"/>
            <ac:picMk id="5" creationId="{A7AB2834-17D6-A4EF-FA33-D42B1B095E89}"/>
          </ac:picMkLst>
        </pc:picChg>
      </pc:sldChg>
      <pc:sldChg chg="modSp new mod">
        <pc:chgData name="Maria Gutschi" userId="56af825f84605c32" providerId="LiveId" clId="{67AB6AF7-020F-47C7-AD2F-2AF1D78BC1DE}" dt="2023-04-15T19:58:39.654" v="7100" actId="20577"/>
        <pc:sldMkLst>
          <pc:docMk/>
          <pc:sldMk cId="1928970300" sldId="285"/>
        </pc:sldMkLst>
        <pc:spChg chg="mod">
          <ac:chgData name="Maria Gutschi" userId="56af825f84605c32" providerId="LiveId" clId="{67AB6AF7-020F-47C7-AD2F-2AF1D78BC1DE}" dt="2023-04-10T20:14:58.050" v="4708"/>
          <ac:spMkLst>
            <pc:docMk/>
            <pc:sldMk cId="1928970300" sldId="285"/>
            <ac:spMk id="2" creationId="{2F2C8AE2-48A9-F40E-4FC3-A9D500EA3CA4}"/>
          </ac:spMkLst>
        </pc:spChg>
        <pc:spChg chg="mod">
          <ac:chgData name="Maria Gutschi" userId="56af825f84605c32" providerId="LiveId" clId="{67AB6AF7-020F-47C7-AD2F-2AF1D78BC1DE}" dt="2023-04-15T19:58:39.654" v="7100" actId="20577"/>
          <ac:spMkLst>
            <pc:docMk/>
            <pc:sldMk cId="1928970300" sldId="285"/>
            <ac:spMk id="3" creationId="{3AA50DC5-157D-DDEF-1A09-00479C898985}"/>
          </ac:spMkLst>
        </pc:spChg>
      </pc:sldChg>
      <pc:sldChg chg="addSp delSp modSp new mod setBg delDesignElem">
        <pc:chgData name="Maria Gutschi" userId="56af825f84605c32" providerId="LiveId" clId="{67AB6AF7-020F-47C7-AD2F-2AF1D78BC1DE}" dt="2023-04-15T19:59:55.802" v="7107" actId="255"/>
        <pc:sldMkLst>
          <pc:docMk/>
          <pc:sldMk cId="728121365" sldId="286"/>
        </pc:sldMkLst>
        <pc:spChg chg="mod ord">
          <ac:chgData name="Maria Gutschi" userId="56af825f84605c32" providerId="LiveId" clId="{67AB6AF7-020F-47C7-AD2F-2AF1D78BC1DE}" dt="2023-04-15T19:59:55.802" v="7107" actId="255"/>
          <ac:spMkLst>
            <pc:docMk/>
            <pc:sldMk cId="728121365" sldId="286"/>
            <ac:spMk id="2" creationId="{C9968739-B368-B02E-E9DB-45F6DD8BA0EB}"/>
          </ac:spMkLst>
        </pc:spChg>
        <pc:spChg chg="del mod">
          <ac:chgData name="Maria Gutschi" userId="56af825f84605c32" providerId="LiveId" clId="{67AB6AF7-020F-47C7-AD2F-2AF1D78BC1DE}" dt="2023-04-10T20:14:41.418" v="4701" actId="26606"/>
          <ac:spMkLst>
            <pc:docMk/>
            <pc:sldMk cId="728121365" sldId="286"/>
            <ac:spMk id="3" creationId="{7CD8B4CA-CD55-5883-D7D6-62A482E2EF9A}"/>
          </ac:spMkLst>
        </pc:spChg>
        <pc:spChg chg="add del">
          <ac:chgData name="Maria Gutschi" userId="56af825f84605c32" providerId="LiveId" clId="{67AB6AF7-020F-47C7-AD2F-2AF1D78BC1DE}" dt="2023-04-10T20:14:41.418" v="4701" actId="26606"/>
          <ac:spMkLst>
            <pc:docMk/>
            <pc:sldMk cId="728121365" sldId="286"/>
            <ac:spMk id="21" creationId="{518E5A25-92C5-4F27-8E26-0AAAB0CDC85E}"/>
          </ac:spMkLst>
        </pc:spChg>
        <pc:spChg chg="add del">
          <ac:chgData name="Maria Gutschi" userId="56af825f84605c32" providerId="LiveId" clId="{67AB6AF7-020F-47C7-AD2F-2AF1D78BC1DE}" dt="2023-04-13T16:23:04.021" v="6481" actId="26606"/>
          <ac:spMkLst>
            <pc:docMk/>
            <pc:sldMk cId="728121365" sldId="286"/>
            <ac:spMk id="27" creationId="{BBFBD429-C7AA-4D85-BEBF-26ECE2DBAF84}"/>
          </ac:spMkLst>
        </pc:spChg>
        <pc:spChg chg="add del">
          <ac:chgData name="Maria Gutschi" userId="56af825f84605c32" providerId="LiveId" clId="{67AB6AF7-020F-47C7-AD2F-2AF1D78BC1DE}" dt="2023-04-10T20:14:27.223" v="4693" actId="26606"/>
          <ac:spMkLst>
            <pc:docMk/>
            <pc:sldMk cId="728121365" sldId="286"/>
            <ac:spMk id="38" creationId="{EB6743CF-E74B-4A3C-A785-599069DB89DF}"/>
          </ac:spMkLst>
        </pc:spChg>
        <pc:spChg chg="add del">
          <ac:chgData name="Maria Gutschi" userId="56af825f84605c32" providerId="LiveId" clId="{67AB6AF7-020F-47C7-AD2F-2AF1D78BC1DE}" dt="2023-04-13T16:23:04.021" v="6481" actId="26606"/>
          <ac:spMkLst>
            <pc:docMk/>
            <pc:sldMk cId="728121365" sldId="286"/>
            <ac:spMk id="39" creationId="{7A9CEEF0-7547-4FA2-93BD-0B8C799DD226}"/>
          </ac:spMkLst>
        </pc:spChg>
        <pc:spChg chg="add del">
          <ac:chgData name="Maria Gutschi" userId="56af825f84605c32" providerId="LiveId" clId="{67AB6AF7-020F-47C7-AD2F-2AF1D78BC1DE}" dt="2023-04-10T20:14:28.929" v="4695" actId="26606"/>
          <ac:spMkLst>
            <pc:docMk/>
            <pc:sldMk cId="728121365" sldId="286"/>
            <ac:spMk id="42" creationId="{3F088236-D655-4F88-B238-E16762358025}"/>
          </ac:spMkLst>
        </pc:spChg>
        <pc:spChg chg="add del">
          <ac:chgData name="Maria Gutschi" userId="56af825f84605c32" providerId="LiveId" clId="{67AB6AF7-020F-47C7-AD2F-2AF1D78BC1DE}" dt="2023-04-10T20:14:28.929" v="4695" actId="26606"/>
          <ac:spMkLst>
            <pc:docMk/>
            <pc:sldMk cId="728121365" sldId="286"/>
            <ac:spMk id="44" creationId="{3DAC0C92-199E-475C-9390-119A9B027276}"/>
          </ac:spMkLst>
        </pc:spChg>
        <pc:spChg chg="add del">
          <ac:chgData name="Maria Gutschi" userId="56af825f84605c32" providerId="LiveId" clId="{67AB6AF7-020F-47C7-AD2F-2AF1D78BC1DE}" dt="2023-04-10T20:14:28.929" v="4695" actId="26606"/>
          <ac:spMkLst>
            <pc:docMk/>
            <pc:sldMk cId="728121365" sldId="286"/>
            <ac:spMk id="46" creationId="{C4CFB339-0ED8-4FE2-9EF1-6D1375B8499B}"/>
          </ac:spMkLst>
        </pc:spChg>
        <pc:spChg chg="add del">
          <ac:chgData name="Maria Gutschi" userId="56af825f84605c32" providerId="LiveId" clId="{67AB6AF7-020F-47C7-AD2F-2AF1D78BC1DE}" dt="2023-04-10T20:14:28.929" v="4695" actId="26606"/>
          <ac:spMkLst>
            <pc:docMk/>
            <pc:sldMk cId="728121365" sldId="286"/>
            <ac:spMk id="48" creationId="{31896C80-2069-4431-9C19-83B913734490}"/>
          </ac:spMkLst>
        </pc:spChg>
        <pc:spChg chg="add del">
          <ac:chgData name="Maria Gutschi" userId="56af825f84605c32" providerId="LiveId" clId="{67AB6AF7-020F-47C7-AD2F-2AF1D78BC1DE}" dt="2023-04-13T16:23:04.021" v="6481" actId="26606"/>
          <ac:spMkLst>
            <pc:docMk/>
            <pc:sldMk cId="728121365" sldId="286"/>
            <ac:spMk id="49" creationId="{87ED294B-4D40-44B4-86E7-F23C04688200}"/>
          </ac:spMkLst>
        </pc:spChg>
        <pc:spChg chg="add del">
          <ac:chgData name="Maria Gutschi" userId="56af825f84605c32" providerId="LiveId" clId="{67AB6AF7-020F-47C7-AD2F-2AF1D78BC1DE}" dt="2023-04-10T20:14:28.929" v="4695" actId="26606"/>
          <ac:spMkLst>
            <pc:docMk/>
            <pc:sldMk cId="728121365" sldId="286"/>
            <ac:spMk id="50" creationId="{BF120A21-0841-4823-B0C4-28AEBCEF9B78}"/>
          </ac:spMkLst>
        </pc:spChg>
        <pc:spChg chg="add del">
          <ac:chgData name="Maria Gutschi" userId="56af825f84605c32" providerId="LiveId" clId="{67AB6AF7-020F-47C7-AD2F-2AF1D78BC1DE}" dt="2023-04-13T16:23:04.021" v="6481" actId="26606"/>
          <ac:spMkLst>
            <pc:docMk/>
            <pc:sldMk cId="728121365" sldId="286"/>
            <ac:spMk id="51" creationId="{55D78701-1D8D-45A3-9B44-A94C334622CF}"/>
          </ac:spMkLst>
        </pc:spChg>
        <pc:spChg chg="add del">
          <ac:chgData name="Maria Gutschi" userId="56af825f84605c32" providerId="LiveId" clId="{67AB6AF7-020F-47C7-AD2F-2AF1D78BC1DE}" dt="2023-04-10T20:14:28.929" v="4695" actId="26606"/>
          <ac:spMkLst>
            <pc:docMk/>
            <pc:sldMk cId="728121365" sldId="286"/>
            <ac:spMk id="52" creationId="{DBB05BAE-BBD3-4289-899F-A6851503C6B0}"/>
          </ac:spMkLst>
        </pc:spChg>
        <pc:spChg chg="add del">
          <ac:chgData name="Maria Gutschi" userId="56af825f84605c32" providerId="LiveId" clId="{67AB6AF7-020F-47C7-AD2F-2AF1D78BC1DE}" dt="2023-04-13T16:23:04.021" v="6481" actId="26606"/>
          <ac:spMkLst>
            <pc:docMk/>
            <pc:sldMk cId="728121365" sldId="286"/>
            <ac:spMk id="53" creationId="{B8C595DB-254F-4E8B-9C0D-648B3FF1B083}"/>
          </ac:spMkLst>
        </pc:spChg>
        <pc:spChg chg="add del">
          <ac:chgData name="Maria Gutschi" userId="56af825f84605c32" providerId="LiveId" clId="{67AB6AF7-020F-47C7-AD2F-2AF1D78BC1DE}" dt="2023-04-10T20:14:28.929" v="4695" actId="26606"/>
          <ac:spMkLst>
            <pc:docMk/>
            <pc:sldMk cId="728121365" sldId="286"/>
            <ac:spMk id="54" creationId="{9874D11C-36F5-4BBE-A490-019A54E953B0}"/>
          </ac:spMkLst>
        </pc:spChg>
        <pc:spChg chg="add del">
          <ac:chgData name="Maria Gutschi" userId="56af825f84605c32" providerId="LiveId" clId="{67AB6AF7-020F-47C7-AD2F-2AF1D78BC1DE}" dt="2023-04-13T16:23:04.021" v="6481" actId="26606"/>
          <ac:spMkLst>
            <pc:docMk/>
            <pc:sldMk cId="728121365" sldId="286"/>
            <ac:spMk id="55" creationId="{2E000235-D5DF-4D2F-AECA-3814821B5C83}"/>
          </ac:spMkLst>
        </pc:spChg>
        <pc:spChg chg="add del">
          <ac:chgData name="Maria Gutschi" userId="56af825f84605c32" providerId="LiveId" clId="{67AB6AF7-020F-47C7-AD2F-2AF1D78BC1DE}" dt="2023-04-10T20:14:30.471" v="4697" actId="26606"/>
          <ac:spMkLst>
            <pc:docMk/>
            <pc:sldMk cId="728121365" sldId="286"/>
            <ac:spMk id="57" creationId="{EB6743CF-E74B-4A3C-A785-599069DB89DF}"/>
          </ac:spMkLst>
        </pc:spChg>
        <pc:spChg chg="add del">
          <ac:chgData name="Maria Gutschi" userId="56af825f84605c32" providerId="LiveId" clId="{67AB6AF7-020F-47C7-AD2F-2AF1D78BC1DE}" dt="2023-04-13T16:23:04.021" v="6481" actId="26606"/>
          <ac:spMkLst>
            <pc:docMk/>
            <pc:sldMk cId="728121365" sldId="286"/>
            <ac:spMk id="58" creationId="{8FF0BC47-4F6D-4430-8C11-E1566CBF6319}"/>
          </ac:spMkLst>
        </pc:spChg>
        <pc:spChg chg="add del">
          <ac:chgData name="Maria Gutschi" userId="56af825f84605c32" providerId="LiveId" clId="{67AB6AF7-020F-47C7-AD2F-2AF1D78BC1DE}" dt="2023-04-10T20:14:41.402" v="4699" actId="26606"/>
          <ac:spMkLst>
            <pc:docMk/>
            <pc:sldMk cId="728121365" sldId="286"/>
            <ac:spMk id="60" creationId="{BDDE9CD4-0E0A-4129-8689-A89C4E9A666D}"/>
          </ac:spMkLst>
        </pc:spChg>
        <pc:spChg chg="add del">
          <ac:chgData name="Maria Gutschi" userId="56af825f84605c32" providerId="LiveId" clId="{67AB6AF7-020F-47C7-AD2F-2AF1D78BC1DE}" dt="2023-04-13T16:23:04.021" v="6481" actId="26606"/>
          <ac:spMkLst>
            <pc:docMk/>
            <pc:sldMk cId="728121365" sldId="286"/>
            <ac:spMk id="62" creationId="{D7CE0E87-2C2C-4907-BBE3-D24D86C42AE9}"/>
          </ac:spMkLst>
        </pc:spChg>
        <pc:spChg chg="add del">
          <ac:chgData name="Maria Gutschi" userId="56af825f84605c32" providerId="LiveId" clId="{67AB6AF7-020F-47C7-AD2F-2AF1D78BC1DE}" dt="2023-04-13T16:23:04.021" v="6481" actId="26606"/>
          <ac:spMkLst>
            <pc:docMk/>
            <pc:sldMk cId="728121365" sldId="286"/>
            <ac:spMk id="63" creationId="{5B73C5C4-3778-4E76-9467-8B46C9F91FEE}"/>
          </ac:spMkLst>
        </pc:spChg>
        <pc:spChg chg="add">
          <ac:chgData name="Maria Gutschi" userId="56af825f84605c32" providerId="LiveId" clId="{67AB6AF7-020F-47C7-AD2F-2AF1D78BC1DE}" dt="2023-04-15T19:59:45.990" v="7106" actId="26606"/>
          <ac:spMkLst>
            <pc:docMk/>
            <pc:sldMk cId="728121365" sldId="286"/>
            <ac:spMk id="66" creationId="{BDDE9CD4-0E0A-4129-8689-A89C4E9A666D}"/>
          </ac:spMkLst>
        </pc:spChg>
        <pc:spChg chg="add del">
          <ac:chgData name="Maria Gutschi" userId="56af825f84605c32" providerId="LiveId" clId="{67AB6AF7-020F-47C7-AD2F-2AF1D78BC1DE}" dt="2023-04-13T16:23:07.632" v="6483" actId="26606"/>
          <ac:spMkLst>
            <pc:docMk/>
            <pc:sldMk cId="728121365" sldId="286"/>
            <ac:spMk id="67" creationId="{BBFBD429-C7AA-4D85-BEBF-26ECE2DBAF84}"/>
          </ac:spMkLst>
        </pc:spChg>
        <pc:spChg chg="add del">
          <ac:chgData name="Maria Gutschi" userId="56af825f84605c32" providerId="LiveId" clId="{67AB6AF7-020F-47C7-AD2F-2AF1D78BC1DE}" dt="2023-04-13T16:23:07.632" v="6483" actId="26606"/>
          <ac:spMkLst>
            <pc:docMk/>
            <pc:sldMk cId="728121365" sldId="286"/>
            <ac:spMk id="68" creationId="{7A9CEEF0-7547-4FA2-93BD-0B8C799DD226}"/>
          </ac:spMkLst>
        </pc:spChg>
        <pc:spChg chg="add del">
          <ac:chgData name="Maria Gutschi" userId="56af825f84605c32" providerId="LiveId" clId="{67AB6AF7-020F-47C7-AD2F-2AF1D78BC1DE}" dt="2023-04-10T20:14:55.580" v="4707"/>
          <ac:spMkLst>
            <pc:docMk/>
            <pc:sldMk cId="728121365" sldId="286"/>
            <ac:spMk id="71" creationId="{518E5A25-92C5-4F27-8E26-0AAAB0CDC85E}"/>
          </ac:spMkLst>
        </pc:spChg>
        <pc:spChg chg="mod replId">
          <ac:chgData name="Maria Gutschi" userId="56af825f84605c32" providerId="LiveId" clId="{67AB6AF7-020F-47C7-AD2F-2AF1D78BC1DE}" dt="2023-04-10T20:14:41.403" v="4700" actId="26606"/>
          <ac:spMkLst>
            <pc:docMk/>
            <pc:sldMk cId="728121365" sldId="286"/>
            <ac:spMk id="72" creationId="{3D642632-BBD5-46D6-A91D-9B2BF68219B7}"/>
          </ac:spMkLst>
        </pc:spChg>
        <pc:spChg chg="mod replId">
          <ac:chgData name="Maria Gutschi" userId="56af825f84605c32" providerId="LiveId" clId="{67AB6AF7-020F-47C7-AD2F-2AF1D78BC1DE}" dt="2023-04-10T20:14:41.403" v="4700" actId="26606"/>
          <ac:spMkLst>
            <pc:docMk/>
            <pc:sldMk cId="728121365" sldId="286"/>
            <ac:spMk id="73" creationId="{BF9D518D-AFF5-4DE2-AEE2-0EC15479A9AF}"/>
          </ac:spMkLst>
        </pc:spChg>
        <pc:spChg chg="mod replId">
          <ac:chgData name="Maria Gutschi" userId="56af825f84605c32" providerId="LiveId" clId="{67AB6AF7-020F-47C7-AD2F-2AF1D78BC1DE}" dt="2023-04-10T20:14:41.403" v="4700" actId="26606"/>
          <ac:spMkLst>
            <pc:docMk/>
            <pc:sldMk cId="728121365" sldId="286"/>
            <ac:spMk id="74" creationId="{14EF979B-B00D-460C-BD56-7EEAFB7E0F98}"/>
          </ac:spMkLst>
        </pc:spChg>
        <pc:spChg chg="mod replId">
          <ac:chgData name="Maria Gutschi" userId="56af825f84605c32" providerId="LiveId" clId="{67AB6AF7-020F-47C7-AD2F-2AF1D78BC1DE}" dt="2023-04-10T20:14:41.403" v="4700" actId="26606"/>
          <ac:spMkLst>
            <pc:docMk/>
            <pc:sldMk cId="728121365" sldId="286"/>
            <ac:spMk id="76" creationId="{3E40F9A1-6B82-400F-9397-26D1D36F1F04}"/>
          </ac:spMkLst>
        </pc:spChg>
        <pc:spChg chg="mod replId">
          <ac:chgData name="Maria Gutschi" userId="56af825f84605c32" providerId="LiveId" clId="{67AB6AF7-020F-47C7-AD2F-2AF1D78BC1DE}" dt="2023-04-10T20:14:41.403" v="4700" actId="26606"/>
          <ac:spMkLst>
            <pc:docMk/>
            <pc:sldMk cId="728121365" sldId="286"/>
            <ac:spMk id="78" creationId="{2EF7DDF1-FF86-4CA4-B08B-8939557EBDB3}"/>
          </ac:spMkLst>
        </pc:spChg>
        <pc:spChg chg="mod replId">
          <ac:chgData name="Maria Gutschi" userId="56af825f84605c32" providerId="LiveId" clId="{67AB6AF7-020F-47C7-AD2F-2AF1D78BC1DE}" dt="2023-04-10T20:14:41.403" v="4700" actId="26606"/>
          <ac:spMkLst>
            <pc:docMk/>
            <pc:sldMk cId="728121365" sldId="286"/>
            <ac:spMk id="79" creationId="{B27C15B9-7795-4321-AB30-DF1DEF65C19E}"/>
          </ac:spMkLst>
        </pc:spChg>
        <pc:spChg chg="mod replId">
          <ac:chgData name="Maria Gutschi" userId="56af825f84605c32" providerId="LiveId" clId="{67AB6AF7-020F-47C7-AD2F-2AF1D78BC1DE}" dt="2023-04-10T20:14:41.403" v="4700" actId="26606"/>
          <ac:spMkLst>
            <pc:docMk/>
            <pc:sldMk cId="728121365" sldId="286"/>
            <ac:spMk id="80" creationId="{6D7C1F89-72B2-4FDC-B9E2-04F52D5C504C}"/>
          </ac:spMkLst>
        </pc:spChg>
        <pc:spChg chg="mod replId">
          <ac:chgData name="Maria Gutschi" userId="56af825f84605c32" providerId="LiveId" clId="{67AB6AF7-020F-47C7-AD2F-2AF1D78BC1DE}" dt="2023-04-10T20:14:41.403" v="4700" actId="26606"/>
          <ac:spMkLst>
            <pc:docMk/>
            <pc:sldMk cId="728121365" sldId="286"/>
            <ac:spMk id="81" creationId="{578EC957-1F3F-4C00-B023-C8725C2171CB}"/>
          </ac:spMkLst>
        </pc:spChg>
        <pc:spChg chg="add del">
          <ac:chgData name="Maria Gutschi" userId="56af825f84605c32" providerId="LiveId" clId="{67AB6AF7-020F-47C7-AD2F-2AF1D78BC1DE}" dt="2023-04-13T16:23:07.632" v="6483" actId="26606"/>
          <ac:spMkLst>
            <pc:docMk/>
            <pc:sldMk cId="728121365" sldId="286"/>
            <ac:spMk id="83" creationId="{87ED294B-4D40-44B4-86E7-F23C04688200}"/>
          </ac:spMkLst>
        </pc:spChg>
        <pc:spChg chg="add del">
          <ac:chgData name="Maria Gutschi" userId="56af825f84605c32" providerId="LiveId" clId="{67AB6AF7-020F-47C7-AD2F-2AF1D78BC1DE}" dt="2023-04-13T16:23:07.632" v="6483" actId="26606"/>
          <ac:spMkLst>
            <pc:docMk/>
            <pc:sldMk cId="728121365" sldId="286"/>
            <ac:spMk id="84" creationId="{55D78701-1D8D-45A3-9B44-A94C334622CF}"/>
          </ac:spMkLst>
        </pc:spChg>
        <pc:spChg chg="add del">
          <ac:chgData name="Maria Gutschi" userId="56af825f84605c32" providerId="LiveId" clId="{67AB6AF7-020F-47C7-AD2F-2AF1D78BC1DE}" dt="2023-04-13T16:23:07.632" v="6483" actId="26606"/>
          <ac:spMkLst>
            <pc:docMk/>
            <pc:sldMk cId="728121365" sldId="286"/>
            <ac:spMk id="85" creationId="{B8C595DB-254F-4E8B-9C0D-648B3FF1B083}"/>
          </ac:spMkLst>
        </pc:spChg>
        <pc:spChg chg="add del">
          <ac:chgData name="Maria Gutschi" userId="56af825f84605c32" providerId="LiveId" clId="{67AB6AF7-020F-47C7-AD2F-2AF1D78BC1DE}" dt="2023-04-13T16:23:07.632" v="6483" actId="26606"/>
          <ac:spMkLst>
            <pc:docMk/>
            <pc:sldMk cId="728121365" sldId="286"/>
            <ac:spMk id="86" creationId="{2E000235-D5DF-4D2F-AECA-3814821B5C83}"/>
          </ac:spMkLst>
        </pc:spChg>
        <pc:spChg chg="add del">
          <ac:chgData name="Maria Gutschi" userId="56af825f84605c32" providerId="LiveId" clId="{67AB6AF7-020F-47C7-AD2F-2AF1D78BC1DE}" dt="2023-04-13T16:23:07.632" v="6483" actId="26606"/>
          <ac:spMkLst>
            <pc:docMk/>
            <pc:sldMk cId="728121365" sldId="286"/>
            <ac:spMk id="87" creationId="{D7CE0E87-2C2C-4907-BBE3-D24D86C42AE9}"/>
          </ac:spMkLst>
        </pc:spChg>
        <pc:spChg chg="add del">
          <ac:chgData name="Maria Gutschi" userId="56af825f84605c32" providerId="LiveId" clId="{67AB6AF7-020F-47C7-AD2F-2AF1D78BC1DE}" dt="2023-04-13T16:23:07.632" v="6483" actId="26606"/>
          <ac:spMkLst>
            <pc:docMk/>
            <pc:sldMk cId="728121365" sldId="286"/>
            <ac:spMk id="88" creationId="{8FF0BC47-4F6D-4430-8C11-E1566CBF6319}"/>
          </ac:spMkLst>
        </pc:spChg>
        <pc:spChg chg="add del">
          <ac:chgData name="Maria Gutschi" userId="56af825f84605c32" providerId="LiveId" clId="{67AB6AF7-020F-47C7-AD2F-2AF1D78BC1DE}" dt="2023-04-13T16:23:07.632" v="6483" actId="26606"/>
          <ac:spMkLst>
            <pc:docMk/>
            <pc:sldMk cId="728121365" sldId="286"/>
            <ac:spMk id="89" creationId="{5B73C5C4-3778-4E76-9467-8B46C9F91FEE}"/>
          </ac:spMkLst>
        </pc:spChg>
        <pc:spChg chg="add del">
          <ac:chgData name="Maria Gutschi" userId="56af825f84605c32" providerId="LiveId" clId="{67AB6AF7-020F-47C7-AD2F-2AF1D78BC1DE}" dt="2023-04-13T16:23:14.773" v="6485" actId="26606"/>
          <ac:spMkLst>
            <pc:docMk/>
            <pc:sldMk cId="728121365" sldId="286"/>
            <ac:spMk id="93" creationId="{9F4444CE-BC8D-4D61-B303-4C05614E62AB}"/>
          </ac:spMkLst>
        </pc:spChg>
        <pc:spChg chg="add del">
          <ac:chgData name="Maria Gutschi" userId="56af825f84605c32" providerId="LiveId" clId="{67AB6AF7-020F-47C7-AD2F-2AF1D78BC1DE}" dt="2023-04-13T16:23:14.773" v="6485" actId="26606"/>
          <ac:spMkLst>
            <pc:docMk/>
            <pc:sldMk cId="728121365" sldId="286"/>
            <ac:spMk id="94" creationId="{62423CA5-E2E1-4789-B759-9906C1C94063}"/>
          </ac:spMkLst>
        </pc:spChg>
        <pc:spChg chg="add del">
          <ac:chgData name="Maria Gutschi" userId="56af825f84605c32" providerId="LiveId" clId="{67AB6AF7-020F-47C7-AD2F-2AF1D78BC1DE}" dt="2023-04-13T16:23:14.773" v="6485" actId="26606"/>
          <ac:spMkLst>
            <pc:docMk/>
            <pc:sldMk cId="728121365" sldId="286"/>
            <ac:spMk id="95" creationId="{73772B81-181F-48B7-8826-4D9686D15DF5}"/>
          </ac:spMkLst>
        </pc:spChg>
        <pc:spChg chg="add del">
          <ac:chgData name="Maria Gutschi" userId="56af825f84605c32" providerId="LiveId" clId="{67AB6AF7-020F-47C7-AD2F-2AF1D78BC1DE}" dt="2023-04-13T16:23:14.773" v="6485" actId="26606"/>
          <ac:spMkLst>
            <pc:docMk/>
            <pc:sldMk cId="728121365" sldId="286"/>
            <ac:spMk id="96" creationId="{B2205F6E-03C6-4E92-877C-E2482F6599AA}"/>
          </ac:spMkLst>
        </pc:spChg>
        <pc:grpChg chg="add del">
          <ac:chgData name="Maria Gutschi" userId="56af825f84605c32" providerId="LiveId" clId="{67AB6AF7-020F-47C7-AD2F-2AF1D78BC1DE}" dt="2023-04-10T20:14:41.418" v="4701" actId="26606"/>
          <ac:grpSpMkLst>
            <pc:docMk/>
            <pc:sldMk cId="728121365" sldId="286"/>
            <ac:grpSpMk id="9" creationId="{10BE40E3-5550-4CDD-B4FD-387C33EBF157}"/>
          </ac:grpSpMkLst>
        </pc:grpChg>
        <pc:grpChg chg="add">
          <ac:chgData name="Maria Gutschi" userId="56af825f84605c32" providerId="LiveId" clId="{67AB6AF7-020F-47C7-AD2F-2AF1D78BC1DE}" dt="2023-04-15T19:59:45.990" v="7106" actId="26606"/>
          <ac:grpSpMkLst>
            <pc:docMk/>
            <pc:sldMk cId="728121365" sldId="286"/>
            <ac:grpSpMk id="25" creationId="{10BE40E3-5550-4CDD-B4FD-387C33EBF157}"/>
          </ac:grpSpMkLst>
        </pc:grpChg>
        <pc:grpChg chg="add del">
          <ac:chgData name="Maria Gutschi" userId="56af825f84605c32" providerId="LiveId" clId="{67AB6AF7-020F-47C7-AD2F-2AF1D78BC1DE}" dt="2023-04-10T20:14:27.223" v="4693" actId="26606"/>
          <ac:grpSpMkLst>
            <pc:docMk/>
            <pc:sldMk cId="728121365" sldId="286"/>
            <ac:grpSpMk id="26" creationId="{10BE40E3-5550-4CDD-B4FD-387C33EBF157}"/>
          </ac:grpSpMkLst>
        </pc:grpChg>
        <pc:grpChg chg="add del">
          <ac:chgData name="Maria Gutschi" userId="56af825f84605c32" providerId="LiveId" clId="{67AB6AF7-020F-47C7-AD2F-2AF1D78BC1DE}" dt="2023-04-13T16:23:04.021" v="6481" actId="26606"/>
          <ac:grpSpMkLst>
            <pc:docMk/>
            <pc:sldMk cId="728121365" sldId="286"/>
            <ac:grpSpMk id="28" creationId="{10BE40E3-5550-4CDD-B4FD-387C33EBF157}"/>
          </ac:grpSpMkLst>
        </pc:grpChg>
        <pc:grpChg chg="add del">
          <ac:chgData name="Maria Gutschi" userId="56af825f84605c32" providerId="LiveId" clId="{67AB6AF7-020F-47C7-AD2F-2AF1D78BC1DE}" dt="2023-04-10T20:14:28.929" v="4695" actId="26606"/>
          <ac:grpSpMkLst>
            <pc:docMk/>
            <pc:sldMk cId="728121365" sldId="286"/>
            <ac:grpSpMk id="41" creationId="{10BE40E3-5550-4CDD-B4FD-387C33EBF157}"/>
          </ac:grpSpMkLst>
        </pc:grpChg>
        <pc:grpChg chg="add del">
          <ac:chgData name="Maria Gutschi" userId="56af825f84605c32" providerId="LiveId" clId="{67AB6AF7-020F-47C7-AD2F-2AF1D78BC1DE}" dt="2023-04-10T20:14:30.471" v="4697" actId="26606"/>
          <ac:grpSpMkLst>
            <pc:docMk/>
            <pc:sldMk cId="728121365" sldId="286"/>
            <ac:grpSpMk id="56" creationId="{10BE40E3-5550-4CDD-B4FD-387C33EBF157}"/>
          </ac:grpSpMkLst>
        </pc:grpChg>
        <pc:grpChg chg="add del">
          <ac:chgData name="Maria Gutschi" userId="56af825f84605c32" providerId="LiveId" clId="{67AB6AF7-020F-47C7-AD2F-2AF1D78BC1DE}" dt="2023-04-10T20:14:41.402" v="4699" actId="26606"/>
          <ac:grpSpMkLst>
            <pc:docMk/>
            <pc:sldMk cId="728121365" sldId="286"/>
            <ac:grpSpMk id="59" creationId="{10BE40E3-5550-4CDD-B4FD-387C33EBF157}"/>
          </ac:grpSpMkLst>
        </pc:grpChg>
        <pc:grpChg chg="add del">
          <ac:chgData name="Maria Gutschi" userId="56af825f84605c32" providerId="LiveId" clId="{67AB6AF7-020F-47C7-AD2F-2AF1D78BC1DE}" dt="2023-04-10T20:14:41.402" v="4699" actId="26606"/>
          <ac:grpSpMkLst>
            <pc:docMk/>
            <pc:sldMk cId="728121365" sldId="286"/>
            <ac:grpSpMk id="61" creationId="{85DB3CA2-FA66-42B9-90EF-394894352D8C}"/>
          </ac:grpSpMkLst>
        </pc:grpChg>
        <pc:grpChg chg="add del">
          <ac:chgData name="Maria Gutschi" userId="56af825f84605c32" providerId="LiveId" clId="{67AB6AF7-020F-47C7-AD2F-2AF1D78BC1DE}" dt="2023-04-13T16:23:07.632" v="6483" actId="26606"/>
          <ac:grpSpMkLst>
            <pc:docMk/>
            <pc:sldMk cId="728121365" sldId="286"/>
            <ac:grpSpMk id="65" creationId="{10BE40E3-5550-4CDD-B4FD-387C33EBF157}"/>
          </ac:grpSpMkLst>
        </pc:grpChg>
        <pc:grpChg chg="add del">
          <ac:chgData name="Maria Gutschi" userId="56af825f84605c32" providerId="LiveId" clId="{67AB6AF7-020F-47C7-AD2F-2AF1D78BC1DE}" dt="2023-04-10T20:14:55.580" v="4707"/>
          <ac:grpSpMkLst>
            <pc:docMk/>
            <pc:sldMk cId="728121365" sldId="286"/>
            <ac:grpSpMk id="70" creationId="{10BE40E3-5550-4CDD-B4FD-387C33EBF157}"/>
          </ac:grpSpMkLst>
        </pc:grpChg>
        <pc:grpChg chg="add">
          <ac:chgData name="Maria Gutschi" userId="56af825f84605c32" providerId="LiveId" clId="{67AB6AF7-020F-47C7-AD2F-2AF1D78BC1DE}" dt="2023-04-15T19:59:45.990" v="7106" actId="26606"/>
          <ac:grpSpMkLst>
            <pc:docMk/>
            <pc:sldMk cId="728121365" sldId="286"/>
            <ac:grpSpMk id="90" creationId="{85DB3CA2-FA66-42B9-90EF-394894352D8C}"/>
          </ac:grpSpMkLst>
        </pc:grpChg>
        <pc:grpChg chg="add del">
          <ac:chgData name="Maria Gutschi" userId="56af825f84605c32" providerId="LiveId" clId="{67AB6AF7-020F-47C7-AD2F-2AF1D78BC1DE}" dt="2023-04-13T16:23:14.773" v="6485" actId="26606"/>
          <ac:grpSpMkLst>
            <pc:docMk/>
            <pc:sldMk cId="728121365" sldId="286"/>
            <ac:grpSpMk id="91" creationId="{1F2B4773-3207-44CC-B7AC-892B70498211}"/>
          </ac:grpSpMkLst>
        </pc:grpChg>
        <pc:graphicFrameChg chg="add mod modGraphic">
          <ac:chgData name="Maria Gutschi" userId="56af825f84605c32" providerId="LiveId" clId="{67AB6AF7-020F-47C7-AD2F-2AF1D78BC1DE}" dt="2023-04-15T19:59:45.990" v="7106" actId="26606"/>
          <ac:graphicFrameMkLst>
            <pc:docMk/>
            <pc:sldMk cId="728121365" sldId="286"/>
            <ac:graphicFrameMk id="23" creationId="{09910DE3-44BB-A77F-8269-1A0B10B2E469}"/>
          </ac:graphicFrameMkLst>
        </pc:graphicFrameChg>
        <pc:picChg chg="add mod">
          <ac:chgData name="Maria Gutschi" userId="56af825f84605c32" providerId="LiveId" clId="{67AB6AF7-020F-47C7-AD2F-2AF1D78BC1DE}" dt="2023-04-15T19:59:45.990" v="7106" actId="26606"/>
          <ac:picMkLst>
            <pc:docMk/>
            <pc:sldMk cId="728121365" sldId="286"/>
            <ac:picMk id="5" creationId="{00D32391-6BF2-C57C-DA01-73EC28090A83}"/>
          </ac:picMkLst>
        </pc:picChg>
        <pc:cxnChg chg="add del">
          <ac:chgData name="Maria Gutschi" userId="56af825f84605c32" providerId="LiveId" clId="{67AB6AF7-020F-47C7-AD2F-2AF1D78BC1DE}" dt="2023-04-10T20:14:28.929" v="4695" actId="26606"/>
          <ac:cxnSpMkLst>
            <pc:docMk/>
            <pc:sldMk cId="728121365" sldId="286"/>
            <ac:cxnSpMk id="40" creationId="{2AFD8CBA-54A3-4363-991B-B9C631BBFA74}"/>
          </ac:cxnSpMkLst>
        </pc:cxnChg>
        <pc:cxnChg chg="add del">
          <ac:chgData name="Maria Gutschi" userId="56af825f84605c32" providerId="LiveId" clId="{67AB6AF7-020F-47C7-AD2F-2AF1D78BC1DE}" dt="2023-04-10T20:14:28.929" v="4695" actId="26606"/>
          <ac:cxnSpMkLst>
            <pc:docMk/>
            <pc:sldMk cId="728121365" sldId="286"/>
            <ac:cxnSpMk id="43" creationId="{64FA5DFF-7FE6-4855-84E6-DFA78EE978BD}"/>
          </ac:cxnSpMkLst>
        </pc:cxnChg>
        <pc:cxnChg chg="add del">
          <ac:chgData name="Maria Gutschi" userId="56af825f84605c32" providerId="LiveId" clId="{67AB6AF7-020F-47C7-AD2F-2AF1D78BC1DE}" dt="2023-04-13T16:23:04.021" v="6481" actId="26606"/>
          <ac:cxnSpMkLst>
            <pc:docMk/>
            <pc:sldMk cId="728121365" sldId="286"/>
            <ac:cxnSpMk id="45" creationId="{AA02E860-D290-48CF-9C38-BC8EB8854370}"/>
          </ac:cxnSpMkLst>
        </pc:cxnChg>
        <pc:cxnChg chg="add del">
          <ac:chgData name="Maria Gutschi" userId="56af825f84605c32" providerId="LiveId" clId="{67AB6AF7-020F-47C7-AD2F-2AF1D78BC1DE}" dt="2023-04-13T16:23:04.021" v="6481" actId="26606"/>
          <ac:cxnSpMkLst>
            <pc:docMk/>
            <pc:sldMk cId="728121365" sldId="286"/>
            <ac:cxnSpMk id="47" creationId="{CBF60179-3A15-468E-86D0-1C2FFD504BA5}"/>
          </ac:cxnSpMkLst>
        </pc:cxnChg>
        <pc:cxnChg chg="add del">
          <ac:chgData name="Maria Gutschi" userId="56af825f84605c32" providerId="LiveId" clId="{67AB6AF7-020F-47C7-AD2F-2AF1D78BC1DE}" dt="2023-04-13T16:23:07.632" v="6483" actId="26606"/>
          <ac:cxnSpMkLst>
            <pc:docMk/>
            <pc:sldMk cId="728121365" sldId="286"/>
            <ac:cxnSpMk id="69" creationId="{AA02E860-D290-48CF-9C38-BC8EB8854370}"/>
          </ac:cxnSpMkLst>
        </pc:cxnChg>
        <pc:cxnChg chg="mod replId">
          <ac:chgData name="Maria Gutschi" userId="56af825f84605c32" providerId="LiveId" clId="{67AB6AF7-020F-47C7-AD2F-2AF1D78BC1DE}" dt="2023-04-10T20:14:41.403" v="4700" actId="26606"/>
          <ac:cxnSpMkLst>
            <pc:docMk/>
            <pc:sldMk cId="728121365" sldId="286"/>
            <ac:cxnSpMk id="75" creationId="{71A6B738-E50C-4653-B343-B9D6A5EA2771}"/>
          </ac:cxnSpMkLst>
        </pc:cxnChg>
        <pc:cxnChg chg="mod replId">
          <ac:chgData name="Maria Gutschi" userId="56af825f84605c32" providerId="LiveId" clId="{67AB6AF7-020F-47C7-AD2F-2AF1D78BC1DE}" dt="2023-04-10T20:14:41.403" v="4700" actId="26606"/>
          <ac:cxnSpMkLst>
            <pc:docMk/>
            <pc:sldMk cId="728121365" sldId="286"/>
            <ac:cxnSpMk id="77" creationId="{498768D6-B28C-40A3-B381-39306F5816D5}"/>
          </ac:cxnSpMkLst>
        </pc:cxnChg>
        <pc:cxnChg chg="add del">
          <ac:chgData name="Maria Gutschi" userId="56af825f84605c32" providerId="LiveId" clId="{67AB6AF7-020F-47C7-AD2F-2AF1D78BC1DE}" dt="2023-04-13T16:23:07.632" v="6483" actId="26606"/>
          <ac:cxnSpMkLst>
            <pc:docMk/>
            <pc:sldMk cId="728121365" sldId="286"/>
            <ac:cxnSpMk id="82" creationId="{CBF60179-3A15-468E-86D0-1C2FFD504BA5}"/>
          </ac:cxnSpMkLst>
        </pc:cxnChg>
      </pc:sldChg>
      <pc:sldChg chg="addSp delSp modSp new mod ord">
        <pc:chgData name="Maria Gutschi" userId="56af825f84605c32" providerId="LiveId" clId="{67AB6AF7-020F-47C7-AD2F-2AF1D78BC1DE}" dt="2023-04-17T18:12:28.564" v="7957" actId="114"/>
        <pc:sldMkLst>
          <pc:docMk/>
          <pc:sldMk cId="1266387744" sldId="287"/>
        </pc:sldMkLst>
        <pc:spChg chg="del">
          <ac:chgData name="Maria Gutschi" userId="56af825f84605c32" providerId="LiveId" clId="{67AB6AF7-020F-47C7-AD2F-2AF1D78BC1DE}" dt="2023-04-12T12:56:49.563" v="6083" actId="478"/>
          <ac:spMkLst>
            <pc:docMk/>
            <pc:sldMk cId="1266387744" sldId="287"/>
            <ac:spMk id="2" creationId="{6E427C45-C1C2-0C43-77F1-6FB146BAF91C}"/>
          </ac:spMkLst>
        </pc:spChg>
        <pc:spChg chg="mod">
          <ac:chgData name="Maria Gutschi" userId="56af825f84605c32" providerId="LiveId" clId="{67AB6AF7-020F-47C7-AD2F-2AF1D78BC1DE}" dt="2023-04-11T21:07:12.544" v="5601" actId="20577"/>
          <ac:spMkLst>
            <pc:docMk/>
            <pc:sldMk cId="1266387744" sldId="287"/>
            <ac:spMk id="3" creationId="{0D11D5EE-81E9-137E-0123-79A7390B87FD}"/>
          </ac:spMkLst>
        </pc:spChg>
        <pc:spChg chg="mod">
          <ac:chgData name="Maria Gutschi" userId="56af825f84605c32" providerId="LiveId" clId="{67AB6AF7-020F-47C7-AD2F-2AF1D78BC1DE}" dt="2023-04-17T18:12:28.564" v="7957" actId="114"/>
          <ac:spMkLst>
            <pc:docMk/>
            <pc:sldMk cId="1266387744" sldId="287"/>
            <ac:spMk id="4" creationId="{ADCDC881-2486-F821-C72D-A1729F6F50A4}"/>
          </ac:spMkLst>
        </pc:spChg>
        <pc:spChg chg="add mod">
          <ac:chgData name="Maria Gutschi" userId="56af825f84605c32" providerId="LiveId" clId="{67AB6AF7-020F-47C7-AD2F-2AF1D78BC1DE}" dt="2023-04-17T18:12:07.429" v="7954" actId="1076"/>
          <ac:spMkLst>
            <pc:docMk/>
            <pc:sldMk cId="1266387744" sldId="287"/>
            <ac:spMk id="12" creationId="{302FFB8A-AFD8-C0F6-D6AA-A0EAC594841B}"/>
          </ac:spMkLst>
        </pc:spChg>
        <pc:spChg chg="add del mod">
          <ac:chgData name="Maria Gutschi" userId="56af825f84605c32" providerId="LiveId" clId="{67AB6AF7-020F-47C7-AD2F-2AF1D78BC1DE}" dt="2023-04-12T13:05:23.471" v="6222" actId="478"/>
          <ac:spMkLst>
            <pc:docMk/>
            <pc:sldMk cId="1266387744" sldId="287"/>
            <ac:spMk id="13" creationId="{DB5980D4-DE17-074C-CC97-A932C8B9E6C7}"/>
          </ac:spMkLst>
        </pc:spChg>
        <pc:spChg chg="add mod">
          <ac:chgData name="Maria Gutschi" userId="56af825f84605c32" providerId="LiveId" clId="{67AB6AF7-020F-47C7-AD2F-2AF1D78BC1DE}" dt="2023-04-12T13:07:50.168" v="6314" actId="1076"/>
          <ac:spMkLst>
            <pc:docMk/>
            <pc:sldMk cId="1266387744" sldId="287"/>
            <ac:spMk id="14" creationId="{59438677-1B35-8105-99DB-8E0B6F34E4BC}"/>
          </ac:spMkLst>
        </pc:spChg>
        <pc:spChg chg="add del mod">
          <ac:chgData name="Maria Gutschi" userId="56af825f84605c32" providerId="LiveId" clId="{67AB6AF7-020F-47C7-AD2F-2AF1D78BC1DE}" dt="2023-04-12T13:07:04.714" v="6277"/>
          <ac:spMkLst>
            <pc:docMk/>
            <pc:sldMk cId="1266387744" sldId="287"/>
            <ac:spMk id="15" creationId="{E89EE2AB-53DF-E2E1-001C-DAC1E85461E6}"/>
          </ac:spMkLst>
        </pc:spChg>
        <pc:spChg chg="add del mod">
          <ac:chgData name="Maria Gutschi" userId="56af825f84605c32" providerId="LiveId" clId="{67AB6AF7-020F-47C7-AD2F-2AF1D78BC1DE}" dt="2023-04-12T13:08:56.684" v="6359"/>
          <ac:spMkLst>
            <pc:docMk/>
            <pc:sldMk cId="1266387744" sldId="287"/>
            <ac:spMk id="16" creationId="{9A160F64-7763-A560-7D61-0268AD4494DE}"/>
          </ac:spMkLst>
        </pc:spChg>
        <pc:spChg chg="add mod">
          <ac:chgData name="Maria Gutschi" userId="56af825f84605c32" providerId="LiveId" clId="{67AB6AF7-020F-47C7-AD2F-2AF1D78BC1DE}" dt="2023-04-12T13:08:55.946" v="6357" actId="1076"/>
          <ac:spMkLst>
            <pc:docMk/>
            <pc:sldMk cId="1266387744" sldId="287"/>
            <ac:spMk id="17" creationId="{82E50B3C-F5C0-0FE8-609C-3175AFC58628}"/>
          </ac:spMkLst>
        </pc:spChg>
        <pc:spChg chg="add mod">
          <ac:chgData name="Maria Gutschi" userId="56af825f84605c32" providerId="LiveId" clId="{67AB6AF7-020F-47C7-AD2F-2AF1D78BC1DE}" dt="2023-04-17T18:12:17.778" v="7955" actId="1076"/>
          <ac:spMkLst>
            <pc:docMk/>
            <pc:sldMk cId="1266387744" sldId="287"/>
            <ac:spMk id="19" creationId="{E47C2BC1-974B-6AD7-B88E-61D4460E494D}"/>
          </ac:spMkLst>
        </pc:spChg>
        <pc:picChg chg="add mod">
          <ac:chgData name="Maria Gutschi" userId="56af825f84605c32" providerId="LiveId" clId="{67AB6AF7-020F-47C7-AD2F-2AF1D78BC1DE}" dt="2023-04-12T12:57:14.564" v="6089" actId="14100"/>
          <ac:picMkLst>
            <pc:docMk/>
            <pc:sldMk cId="1266387744" sldId="287"/>
            <ac:picMk id="6" creationId="{4B06F817-76A6-C9B4-9870-7309B70831DB}"/>
          </ac:picMkLst>
        </pc:picChg>
        <pc:picChg chg="add mod">
          <ac:chgData name="Maria Gutschi" userId="56af825f84605c32" providerId="LiveId" clId="{67AB6AF7-020F-47C7-AD2F-2AF1D78BC1DE}" dt="2023-04-17T18:12:21.905" v="7956" actId="1076"/>
          <ac:picMkLst>
            <pc:docMk/>
            <pc:sldMk cId="1266387744" sldId="287"/>
            <ac:picMk id="8" creationId="{B6E33BE9-9433-24AC-A807-77EED22B808B}"/>
          </ac:picMkLst>
        </pc:picChg>
        <pc:picChg chg="add mod">
          <ac:chgData name="Maria Gutschi" userId="56af825f84605c32" providerId="LiveId" clId="{67AB6AF7-020F-47C7-AD2F-2AF1D78BC1DE}" dt="2023-04-12T13:10:45.564" v="6370" actId="1076"/>
          <ac:picMkLst>
            <pc:docMk/>
            <pc:sldMk cId="1266387744" sldId="287"/>
            <ac:picMk id="10" creationId="{157D6D7A-35B5-8A20-063C-E630B681D73C}"/>
          </ac:picMkLst>
        </pc:picChg>
      </pc:sldChg>
      <pc:sldChg chg="addSp delSp modSp new mod ord chgLayout">
        <pc:chgData name="Maria Gutschi" userId="56af825f84605c32" providerId="LiveId" clId="{67AB6AF7-020F-47C7-AD2F-2AF1D78BC1DE}" dt="2023-04-11T17:18:19.852" v="5484" actId="20577"/>
        <pc:sldMkLst>
          <pc:docMk/>
          <pc:sldMk cId="1296869387" sldId="288"/>
        </pc:sldMkLst>
        <pc:spChg chg="add del mod">
          <ac:chgData name="Maria Gutschi" userId="56af825f84605c32" providerId="LiveId" clId="{67AB6AF7-020F-47C7-AD2F-2AF1D78BC1DE}" dt="2023-04-10T22:17:22.791" v="4832"/>
          <ac:spMkLst>
            <pc:docMk/>
            <pc:sldMk cId="1296869387" sldId="288"/>
            <ac:spMk id="3" creationId="{3AF9DBEF-ECC2-FBB2-643A-369BAD1DD718}"/>
          </ac:spMkLst>
        </pc:spChg>
        <pc:spChg chg="add mod">
          <ac:chgData name="Maria Gutschi" userId="56af825f84605c32" providerId="LiveId" clId="{67AB6AF7-020F-47C7-AD2F-2AF1D78BC1DE}" dt="2023-04-11T17:18:19.852" v="5484" actId="20577"/>
          <ac:spMkLst>
            <pc:docMk/>
            <pc:sldMk cId="1296869387" sldId="288"/>
            <ac:spMk id="4" creationId="{45245606-DAE7-8B4E-9D73-3624FB8DD40D}"/>
          </ac:spMkLst>
        </pc:spChg>
        <pc:picChg chg="add mod">
          <ac:chgData name="Maria Gutschi" userId="56af825f84605c32" providerId="LiveId" clId="{67AB6AF7-020F-47C7-AD2F-2AF1D78BC1DE}" dt="2023-04-10T22:17:18.774" v="4830" actId="1076"/>
          <ac:picMkLst>
            <pc:docMk/>
            <pc:sldMk cId="1296869387" sldId="288"/>
            <ac:picMk id="2" creationId="{3EB6AB3F-9D1F-AF7D-2A02-8F4B66B5CB66}"/>
          </ac:picMkLst>
        </pc:picChg>
      </pc:sldChg>
      <pc:sldChg chg="addSp delSp modSp new del mod">
        <pc:chgData name="Maria Gutschi" userId="56af825f84605c32" providerId="LiveId" clId="{67AB6AF7-020F-47C7-AD2F-2AF1D78BC1DE}" dt="2023-04-10T20:27:12.837" v="4783" actId="47"/>
        <pc:sldMkLst>
          <pc:docMk/>
          <pc:sldMk cId="2143101071" sldId="289"/>
        </pc:sldMkLst>
        <pc:spChg chg="add del mod">
          <ac:chgData name="Maria Gutschi" userId="56af825f84605c32" providerId="LiveId" clId="{67AB6AF7-020F-47C7-AD2F-2AF1D78BC1DE}" dt="2023-04-10T20:23:29.618" v="4751" actId="478"/>
          <ac:spMkLst>
            <pc:docMk/>
            <pc:sldMk cId="2143101071" sldId="289"/>
            <ac:spMk id="3" creationId="{81248B4E-9C7C-5400-4ABA-2CA86E7B7D92}"/>
          </ac:spMkLst>
        </pc:spChg>
        <pc:spChg chg="add del">
          <ac:chgData name="Maria Gutschi" userId="56af825f84605c32" providerId="LiveId" clId="{67AB6AF7-020F-47C7-AD2F-2AF1D78BC1DE}" dt="2023-04-10T20:24:07.388" v="4753" actId="478"/>
          <ac:spMkLst>
            <pc:docMk/>
            <pc:sldMk cId="2143101071" sldId="289"/>
            <ac:spMk id="5" creationId="{BE33A6F4-783E-52AB-A248-93F221F63258}"/>
          </ac:spMkLst>
        </pc:spChg>
      </pc:sldChg>
      <pc:sldChg chg="add del">
        <pc:chgData name="Maria Gutschi" userId="56af825f84605c32" providerId="LiveId" clId="{67AB6AF7-020F-47C7-AD2F-2AF1D78BC1DE}" dt="2023-04-10T22:15:24.444" v="4791"/>
        <pc:sldMkLst>
          <pc:docMk/>
          <pc:sldMk cId="0" sldId="290"/>
        </pc:sldMkLst>
      </pc:sldChg>
      <pc:sldChg chg="addSp delSp modSp add del mod">
        <pc:chgData name="Maria Gutschi" userId="56af825f84605c32" providerId="LiveId" clId="{67AB6AF7-020F-47C7-AD2F-2AF1D78BC1DE}" dt="2023-04-11T21:04:53.709" v="5597" actId="14100"/>
        <pc:sldMkLst>
          <pc:docMk/>
          <pc:sldMk cId="1113826639" sldId="482"/>
        </pc:sldMkLst>
        <pc:spChg chg="add mod">
          <ac:chgData name="Maria Gutschi" userId="56af825f84605c32" providerId="LiveId" clId="{67AB6AF7-020F-47C7-AD2F-2AF1D78BC1DE}" dt="2023-04-11T17:19:37.921" v="5489" actId="255"/>
          <ac:spMkLst>
            <pc:docMk/>
            <pc:sldMk cId="1113826639" sldId="482"/>
            <ac:spMk id="2" creationId="{FCC2BAB3-B6BE-FCDF-6AD9-9932E84E3D22}"/>
          </ac:spMkLst>
        </pc:spChg>
        <pc:spChg chg="del mod">
          <ac:chgData name="Maria Gutschi" userId="56af825f84605c32" providerId="LiveId" clId="{67AB6AF7-020F-47C7-AD2F-2AF1D78BC1DE}" dt="2023-04-10T20:24:59.150" v="4758" actId="478"/>
          <ac:spMkLst>
            <pc:docMk/>
            <pc:sldMk cId="1113826639" sldId="482"/>
            <ac:spMk id="196" creationId="{00000000-0000-0000-0000-000000000000}"/>
          </ac:spMkLst>
        </pc:spChg>
        <pc:spChg chg="mod">
          <ac:chgData name="Maria Gutschi" userId="56af825f84605c32" providerId="LiveId" clId="{67AB6AF7-020F-47C7-AD2F-2AF1D78BC1DE}" dt="2023-04-10T20:25:29.345" v="4774" actId="1076"/>
          <ac:spMkLst>
            <pc:docMk/>
            <pc:sldMk cId="1113826639" sldId="482"/>
            <ac:spMk id="207" creationId="{00000000-0000-0000-0000-000000000000}"/>
          </ac:spMkLst>
        </pc:spChg>
        <pc:picChg chg="mod">
          <ac:chgData name="Maria Gutschi" userId="56af825f84605c32" providerId="LiveId" clId="{67AB6AF7-020F-47C7-AD2F-2AF1D78BC1DE}" dt="2023-04-11T21:04:53.709" v="5597" actId="14100"/>
          <ac:picMkLst>
            <pc:docMk/>
            <pc:sldMk cId="1113826639" sldId="482"/>
            <ac:picMk id="204" creationId="{00000000-0000-0000-0000-000000000000}"/>
          </ac:picMkLst>
        </pc:picChg>
      </pc:sldChg>
      <pc:sldChg chg="addSp delSp modSp new mod setBg">
        <pc:chgData name="Maria Gutschi" userId="56af825f84605c32" providerId="LiveId" clId="{67AB6AF7-020F-47C7-AD2F-2AF1D78BC1DE}" dt="2023-04-17T18:22:26.585" v="8133" actId="20577"/>
        <pc:sldMkLst>
          <pc:docMk/>
          <pc:sldMk cId="568225366" sldId="483"/>
        </pc:sldMkLst>
        <pc:spChg chg="add del mod">
          <ac:chgData name="Maria Gutschi" userId="56af825f84605c32" providerId="LiveId" clId="{67AB6AF7-020F-47C7-AD2F-2AF1D78BC1DE}" dt="2023-04-12T17:41:56.505" v="6375" actId="478"/>
          <ac:spMkLst>
            <pc:docMk/>
            <pc:sldMk cId="568225366" sldId="483"/>
            <ac:spMk id="2" creationId="{47160584-BB05-07E8-A4C0-C67F49DE9282}"/>
          </ac:spMkLst>
        </pc:spChg>
        <pc:spChg chg="add mod">
          <ac:chgData name="Maria Gutschi" userId="56af825f84605c32" providerId="LiveId" clId="{67AB6AF7-020F-47C7-AD2F-2AF1D78BC1DE}" dt="2023-04-16T11:31:33.285" v="7527"/>
          <ac:spMkLst>
            <pc:docMk/>
            <pc:sldMk cId="568225366" sldId="483"/>
            <ac:spMk id="2" creationId="{93C47354-9891-2BD3-1F28-4126E4A88DFB}"/>
          </ac:spMkLst>
        </pc:spChg>
        <pc:spChg chg="mod">
          <ac:chgData name="Maria Gutschi" userId="56af825f84605c32" providerId="LiveId" clId="{67AB6AF7-020F-47C7-AD2F-2AF1D78BC1DE}" dt="2023-04-17T18:22:26.585" v="8133" actId="20577"/>
          <ac:spMkLst>
            <pc:docMk/>
            <pc:sldMk cId="568225366" sldId="483"/>
            <ac:spMk id="3" creationId="{E9080B81-ECCD-DA7C-0255-FF4681B5406A}"/>
          </ac:spMkLst>
        </pc:spChg>
        <pc:spChg chg="mod">
          <ac:chgData name="Maria Gutschi" userId="56af825f84605c32" providerId="LiveId" clId="{67AB6AF7-020F-47C7-AD2F-2AF1D78BC1DE}" dt="2023-04-16T11:31:22.982" v="7525"/>
          <ac:spMkLst>
            <pc:docMk/>
            <pc:sldMk cId="568225366" sldId="483"/>
            <ac:spMk id="4" creationId="{D3DAD107-9277-6E17-2E69-A3C117DD394F}"/>
          </ac:spMkLst>
        </pc:spChg>
        <pc:spChg chg="add del">
          <ac:chgData name="Maria Gutschi" userId="56af825f84605c32" providerId="LiveId" clId="{67AB6AF7-020F-47C7-AD2F-2AF1D78BC1DE}" dt="2023-04-15T19:43:37.100" v="6903" actId="26606"/>
          <ac:spMkLst>
            <pc:docMk/>
            <pc:sldMk cId="568225366" sldId="483"/>
            <ac:spMk id="22" creationId="{3BCB5F6A-9EB0-40B0-9D13-3023E9A20508}"/>
          </ac:spMkLst>
        </pc:spChg>
        <pc:grpChg chg="add del">
          <ac:chgData name="Maria Gutschi" userId="56af825f84605c32" providerId="LiveId" clId="{67AB6AF7-020F-47C7-AD2F-2AF1D78BC1DE}" dt="2023-04-15T19:43:37.100" v="6903" actId="26606"/>
          <ac:grpSpMkLst>
            <pc:docMk/>
            <pc:sldMk cId="568225366" sldId="483"/>
            <ac:grpSpMk id="10" creationId="{10BE40E3-5550-4CDD-B4FD-387C33EBF157}"/>
          </ac:grpSpMkLst>
        </pc:grpChg>
        <pc:picChg chg="add del mod">
          <ac:chgData name="Maria Gutschi" userId="56af825f84605c32" providerId="LiveId" clId="{67AB6AF7-020F-47C7-AD2F-2AF1D78BC1DE}" dt="2023-04-10T22:15:15.461" v="4788"/>
          <ac:picMkLst>
            <pc:docMk/>
            <pc:sldMk cId="568225366" sldId="483"/>
            <ac:picMk id="5" creationId="{A9680AA5-52A2-32FE-7602-446E07A8CB90}"/>
          </ac:picMkLst>
        </pc:picChg>
        <pc:picChg chg="add del">
          <ac:chgData name="Maria Gutschi" userId="56af825f84605c32" providerId="LiveId" clId="{67AB6AF7-020F-47C7-AD2F-2AF1D78BC1DE}" dt="2023-04-15T19:43:37.100" v="6903" actId="26606"/>
          <ac:picMkLst>
            <pc:docMk/>
            <pc:sldMk cId="568225366" sldId="483"/>
            <ac:picMk id="6" creationId="{73344B61-27A8-EEB1-77A5-11D438A9A847}"/>
          </ac:picMkLst>
        </pc:picChg>
      </pc:sldChg>
      <pc:sldChg chg="addSp modSp new mod ord modClrScheme chgLayout">
        <pc:chgData name="Maria Gutschi" userId="56af825f84605c32" providerId="LiveId" clId="{67AB6AF7-020F-47C7-AD2F-2AF1D78BC1DE}" dt="2023-04-17T20:22:24.727" v="8559" actId="14100"/>
        <pc:sldMkLst>
          <pc:docMk/>
          <pc:sldMk cId="761265692" sldId="484"/>
        </pc:sldMkLst>
        <pc:spChg chg="add mod">
          <ac:chgData name="Maria Gutschi" userId="56af825f84605c32" providerId="LiveId" clId="{67AB6AF7-020F-47C7-AD2F-2AF1D78BC1DE}" dt="2023-04-17T20:22:12.209" v="8557" actId="20577"/>
          <ac:spMkLst>
            <pc:docMk/>
            <pc:sldMk cId="761265692" sldId="484"/>
            <ac:spMk id="2" creationId="{03E92AD1-B923-0E16-97B0-8074EE287511}"/>
          </ac:spMkLst>
        </pc:spChg>
        <pc:spChg chg="add mod">
          <ac:chgData name="Maria Gutschi" userId="56af825f84605c32" providerId="LiveId" clId="{67AB6AF7-020F-47C7-AD2F-2AF1D78BC1DE}" dt="2023-04-17T20:22:21.052" v="8558" actId="1076"/>
          <ac:spMkLst>
            <pc:docMk/>
            <pc:sldMk cId="761265692" sldId="484"/>
            <ac:spMk id="3" creationId="{3CD1A96C-A563-3083-3C25-58F3F1AE2F4E}"/>
          </ac:spMkLst>
        </pc:spChg>
        <pc:picChg chg="add mod">
          <ac:chgData name="Maria Gutschi" userId="56af825f84605c32" providerId="LiveId" clId="{67AB6AF7-020F-47C7-AD2F-2AF1D78BC1DE}" dt="2023-04-15T19:36:02.889" v="6807" actId="1076"/>
          <ac:picMkLst>
            <pc:docMk/>
            <pc:sldMk cId="761265692" sldId="484"/>
            <ac:picMk id="5" creationId="{82C760A3-3E6E-4541-9EEA-8CB56F2F2549}"/>
          </ac:picMkLst>
        </pc:picChg>
        <pc:picChg chg="add mod">
          <ac:chgData name="Maria Gutschi" userId="56af825f84605c32" providerId="LiveId" clId="{67AB6AF7-020F-47C7-AD2F-2AF1D78BC1DE}" dt="2023-04-15T19:32:57.232" v="6750" actId="1076"/>
          <ac:picMkLst>
            <pc:docMk/>
            <pc:sldMk cId="761265692" sldId="484"/>
            <ac:picMk id="7" creationId="{A31171F1-4CDE-396D-C178-C8D7F4C64367}"/>
          </ac:picMkLst>
        </pc:picChg>
        <pc:picChg chg="add mod">
          <ac:chgData name="Maria Gutschi" userId="56af825f84605c32" providerId="LiveId" clId="{67AB6AF7-020F-47C7-AD2F-2AF1D78BC1DE}" dt="2023-04-17T20:22:24.727" v="8559" actId="14100"/>
          <ac:picMkLst>
            <pc:docMk/>
            <pc:sldMk cId="761265692" sldId="484"/>
            <ac:picMk id="9" creationId="{3F9CCF6E-E8B4-C471-3F82-59667A0CDFB0}"/>
          </ac:picMkLst>
        </pc:picChg>
      </pc:sldChg>
      <pc:sldChg chg="addSp delSp modSp new del mod">
        <pc:chgData name="Maria Gutschi" userId="56af825f84605c32" providerId="LiveId" clId="{67AB6AF7-020F-47C7-AD2F-2AF1D78BC1DE}" dt="2023-04-11T21:03:41.620" v="5544" actId="47"/>
        <pc:sldMkLst>
          <pc:docMk/>
          <pc:sldMk cId="1832397368" sldId="484"/>
        </pc:sldMkLst>
        <pc:spChg chg="del">
          <ac:chgData name="Maria Gutschi" userId="56af825f84605c32" providerId="LiveId" clId="{67AB6AF7-020F-47C7-AD2F-2AF1D78BC1DE}" dt="2023-04-11T20:47:25.033" v="5512"/>
          <ac:spMkLst>
            <pc:docMk/>
            <pc:sldMk cId="1832397368" sldId="484"/>
            <ac:spMk id="2" creationId="{2EE06360-2F50-C48B-A215-B0DD126ACF1D}"/>
          </ac:spMkLst>
        </pc:spChg>
        <pc:spChg chg="mod">
          <ac:chgData name="Maria Gutschi" userId="56af825f84605c32" providerId="LiveId" clId="{67AB6AF7-020F-47C7-AD2F-2AF1D78BC1DE}" dt="2023-04-11T20:47:25.142" v="5513" actId="27636"/>
          <ac:spMkLst>
            <pc:docMk/>
            <pc:sldMk cId="1832397368" sldId="484"/>
            <ac:spMk id="3" creationId="{6416C4CA-7B4F-325E-B16E-B80F4B764299}"/>
          </ac:spMkLst>
        </pc:spChg>
        <pc:spChg chg="mod">
          <ac:chgData name="Maria Gutschi" userId="56af825f84605c32" providerId="LiveId" clId="{67AB6AF7-020F-47C7-AD2F-2AF1D78BC1DE}" dt="2023-04-11T20:48:18.419" v="5524" actId="14100"/>
          <ac:spMkLst>
            <pc:docMk/>
            <pc:sldMk cId="1832397368" sldId="484"/>
            <ac:spMk id="4" creationId="{8ADA58FA-09ED-A2E0-51F1-E773950D6113}"/>
          </ac:spMkLst>
        </pc:spChg>
        <pc:spChg chg="add del mod">
          <ac:chgData name="Maria Gutschi" userId="56af825f84605c32" providerId="LiveId" clId="{67AB6AF7-020F-47C7-AD2F-2AF1D78BC1DE}" dt="2023-04-11T20:47:34.691" v="5518" actId="478"/>
          <ac:spMkLst>
            <pc:docMk/>
            <pc:sldMk cId="1832397368" sldId="484"/>
            <ac:spMk id="8" creationId="{DE07A8B6-ED1A-B697-77FD-B17AD0CA87B4}"/>
          </ac:spMkLst>
        </pc:spChg>
        <pc:picChg chg="add del mod">
          <ac:chgData name="Maria Gutschi" userId="56af825f84605c32" providerId="LiveId" clId="{67AB6AF7-020F-47C7-AD2F-2AF1D78BC1DE}" dt="2023-04-11T20:47:32.302" v="5517" actId="478"/>
          <ac:picMkLst>
            <pc:docMk/>
            <pc:sldMk cId="1832397368" sldId="484"/>
            <ac:picMk id="6" creationId="{01077387-913F-7D75-1E57-34938150D92C}"/>
          </ac:picMkLst>
        </pc:picChg>
        <pc:picChg chg="add mod">
          <ac:chgData name="Maria Gutschi" userId="56af825f84605c32" providerId="LiveId" clId="{67AB6AF7-020F-47C7-AD2F-2AF1D78BC1DE}" dt="2023-04-11T20:47:41.824" v="5520" actId="1076"/>
          <ac:picMkLst>
            <pc:docMk/>
            <pc:sldMk cId="1832397368" sldId="484"/>
            <ac:picMk id="9" creationId="{DBEDA6CE-4740-5CCA-5AC4-4056242B3905}"/>
          </ac:picMkLst>
        </pc:picChg>
      </pc:sldChg>
      <pc:sldChg chg="addSp delSp new del mod setBg setClrOvrMap delDesignElem">
        <pc:chgData name="Maria Gutschi" userId="56af825f84605c32" providerId="LiveId" clId="{67AB6AF7-020F-47C7-AD2F-2AF1D78BC1DE}" dt="2023-04-11T21:03:34.148" v="5543" actId="680"/>
        <pc:sldMkLst>
          <pc:docMk/>
          <pc:sldMk cId="3716311036" sldId="485"/>
        </pc:sldMkLst>
        <pc:spChg chg="add del">
          <ac:chgData name="Maria Gutschi" userId="56af825f84605c32" providerId="LiveId" clId="{67AB6AF7-020F-47C7-AD2F-2AF1D78BC1DE}" dt="2023-04-11T21:02:45.263" v="5535" actId="26606"/>
          <ac:spMkLst>
            <pc:docMk/>
            <pc:sldMk cId="3716311036" sldId="485"/>
            <ac:spMk id="18" creationId="{27577DEC-D9A5-404D-9789-702F4319BEC8}"/>
          </ac:spMkLst>
        </pc:spChg>
        <pc:spChg chg="add del">
          <ac:chgData name="Maria Gutschi" userId="56af825f84605c32" providerId="LiveId" clId="{67AB6AF7-020F-47C7-AD2F-2AF1D78BC1DE}" dt="2023-04-11T21:02:47.192" v="5537" actId="26606"/>
          <ac:spMkLst>
            <pc:docMk/>
            <pc:sldMk cId="3716311036" sldId="485"/>
            <ac:spMk id="24" creationId="{52FB45E9-914E-4471-AC87-E475CD51767D}"/>
          </ac:spMkLst>
        </pc:spChg>
        <pc:spChg chg="add del">
          <ac:chgData name="Maria Gutschi" userId="56af825f84605c32" providerId="LiveId" clId="{67AB6AF7-020F-47C7-AD2F-2AF1D78BC1DE}" dt="2023-04-11T21:02:47.192" v="5537" actId="26606"/>
          <ac:spMkLst>
            <pc:docMk/>
            <pc:sldMk cId="3716311036" sldId="485"/>
            <ac:spMk id="26" creationId="{C310626D-5743-49D4-8F7D-88C4F8F05774}"/>
          </ac:spMkLst>
        </pc:spChg>
        <pc:spChg chg="add del">
          <ac:chgData name="Maria Gutschi" userId="56af825f84605c32" providerId="LiveId" clId="{67AB6AF7-020F-47C7-AD2F-2AF1D78BC1DE}" dt="2023-04-11T21:02:47.192" v="5537" actId="26606"/>
          <ac:spMkLst>
            <pc:docMk/>
            <pc:sldMk cId="3716311036" sldId="485"/>
            <ac:spMk id="28" creationId="{3C195FC1-B568-4C72-9902-34CB35DDD7A1}"/>
          </ac:spMkLst>
        </pc:spChg>
        <pc:spChg chg="add del">
          <ac:chgData name="Maria Gutschi" userId="56af825f84605c32" providerId="LiveId" clId="{67AB6AF7-020F-47C7-AD2F-2AF1D78BC1DE}" dt="2023-04-11T21:02:47.192" v="5537" actId="26606"/>
          <ac:spMkLst>
            <pc:docMk/>
            <pc:sldMk cId="3716311036" sldId="485"/>
            <ac:spMk id="30" creationId="{EF2BDF77-362C-43F0-8CBB-A969EC2AE0C4}"/>
          </ac:spMkLst>
        </pc:spChg>
        <pc:spChg chg="add del">
          <ac:chgData name="Maria Gutschi" userId="56af825f84605c32" providerId="LiveId" clId="{67AB6AF7-020F-47C7-AD2F-2AF1D78BC1DE}" dt="2023-04-11T21:02:47.192" v="5537" actId="26606"/>
          <ac:spMkLst>
            <pc:docMk/>
            <pc:sldMk cId="3716311036" sldId="485"/>
            <ac:spMk id="32" creationId="{4BE96B01-3929-432D-B8C2-ADBCB74C2EF4}"/>
          </ac:spMkLst>
        </pc:spChg>
        <pc:spChg chg="add del">
          <ac:chgData name="Maria Gutschi" userId="56af825f84605c32" providerId="LiveId" clId="{67AB6AF7-020F-47C7-AD2F-2AF1D78BC1DE}" dt="2023-04-11T21:02:47.192" v="5537" actId="26606"/>
          <ac:spMkLst>
            <pc:docMk/>
            <pc:sldMk cId="3716311036" sldId="485"/>
            <ac:spMk id="33" creationId="{9179DE42-5613-4B35-A1E6-6CCBAA13C743}"/>
          </ac:spMkLst>
        </pc:spChg>
        <pc:spChg chg="add del">
          <ac:chgData name="Maria Gutschi" userId="56af825f84605c32" providerId="LiveId" clId="{67AB6AF7-020F-47C7-AD2F-2AF1D78BC1DE}" dt="2023-04-11T21:02:47.192" v="5537" actId="26606"/>
          <ac:spMkLst>
            <pc:docMk/>
            <pc:sldMk cId="3716311036" sldId="485"/>
            <ac:spMk id="34" creationId="{2A6FCDE6-CDE2-4C51-B18E-A95CFB679714}"/>
          </ac:spMkLst>
        </pc:spChg>
        <pc:spChg chg="add del">
          <ac:chgData name="Maria Gutschi" userId="56af825f84605c32" providerId="LiveId" clId="{67AB6AF7-020F-47C7-AD2F-2AF1D78BC1DE}" dt="2023-04-11T21:02:47.192" v="5537" actId="26606"/>
          <ac:spMkLst>
            <pc:docMk/>
            <pc:sldMk cId="3716311036" sldId="485"/>
            <ac:spMk id="36" creationId="{9D2E8756-2465-473A-BA2A-2DB1D6224745}"/>
          </ac:spMkLst>
        </pc:spChg>
        <pc:spChg chg="add del">
          <ac:chgData name="Maria Gutschi" userId="56af825f84605c32" providerId="LiveId" clId="{67AB6AF7-020F-47C7-AD2F-2AF1D78BC1DE}" dt="2023-04-11T21:03:27.826" v="5542" actId="26606"/>
          <ac:spMkLst>
            <pc:docMk/>
            <pc:sldMk cId="3716311036" sldId="485"/>
            <ac:spMk id="39" creationId="{2783C067-F8BF-4755-B516-8A0CD74CF60C}"/>
          </ac:spMkLst>
        </pc:spChg>
        <pc:spChg chg="add del">
          <ac:chgData name="Maria Gutschi" userId="56af825f84605c32" providerId="LiveId" clId="{67AB6AF7-020F-47C7-AD2F-2AF1D78BC1DE}" dt="2023-04-11T21:03:27.826" v="5542" actId="26606"/>
          <ac:spMkLst>
            <pc:docMk/>
            <pc:sldMk cId="3716311036" sldId="485"/>
            <ac:spMk id="40" creationId="{2ED796EC-E7FF-46DB-B912-FB08BF12AA6E}"/>
          </ac:spMkLst>
        </pc:spChg>
        <pc:spChg chg="add del">
          <ac:chgData name="Maria Gutschi" userId="56af825f84605c32" providerId="LiveId" clId="{67AB6AF7-020F-47C7-AD2F-2AF1D78BC1DE}" dt="2023-04-11T21:03:27.826" v="5542" actId="26606"/>
          <ac:spMkLst>
            <pc:docMk/>
            <pc:sldMk cId="3716311036" sldId="485"/>
            <ac:spMk id="41" creationId="{549A2DAB-B431-487D-95AD-BB0FECB49E57}"/>
          </ac:spMkLst>
        </pc:spChg>
        <pc:spChg chg="add del">
          <ac:chgData name="Maria Gutschi" userId="56af825f84605c32" providerId="LiveId" clId="{67AB6AF7-020F-47C7-AD2F-2AF1D78BC1DE}" dt="2023-04-11T21:03:27.826" v="5542" actId="26606"/>
          <ac:spMkLst>
            <pc:docMk/>
            <pc:sldMk cId="3716311036" sldId="485"/>
            <ac:spMk id="42" creationId="{0819F787-32B4-46A8-BC57-C6571BCEE243}"/>
          </ac:spMkLst>
        </pc:spChg>
        <pc:grpChg chg="add del">
          <ac:chgData name="Maria Gutschi" userId="56af825f84605c32" providerId="LiveId" clId="{67AB6AF7-020F-47C7-AD2F-2AF1D78BC1DE}" dt="2023-04-11T21:02:45.263" v="5535" actId="26606"/>
          <ac:grpSpMkLst>
            <pc:docMk/>
            <pc:sldMk cId="3716311036" sldId="485"/>
            <ac:grpSpMk id="6" creationId="{28460BD8-AE3F-4AC9-9D0B-717052AA5D3A}"/>
          </ac:grpSpMkLst>
        </pc:grpChg>
        <pc:grpChg chg="add del">
          <ac:chgData name="Maria Gutschi" userId="56af825f84605c32" providerId="LiveId" clId="{67AB6AF7-020F-47C7-AD2F-2AF1D78BC1DE}" dt="2023-04-11T21:02:45.263" v="5535" actId="26606"/>
          <ac:grpSpMkLst>
            <pc:docMk/>
            <pc:sldMk cId="3716311036" sldId="485"/>
            <ac:grpSpMk id="20" creationId="{CEEA9366-CEA8-4F23-B065-4337F0D836FE}"/>
          </ac:grpSpMkLst>
        </pc:grpChg>
        <pc:grpChg chg="add del">
          <ac:chgData name="Maria Gutschi" userId="56af825f84605c32" providerId="LiveId" clId="{67AB6AF7-020F-47C7-AD2F-2AF1D78BC1DE}" dt="2023-04-11T21:02:47.192" v="5537" actId="26606"/>
          <ac:grpSpMkLst>
            <pc:docMk/>
            <pc:sldMk cId="3716311036" sldId="485"/>
            <ac:grpSpMk id="31" creationId="{28460BD8-AE3F-4AC9-9D0B-717052AA5D3A}"/>
          </ac:grpSpMkLst>
        </pc:grpChg>
        <pc:grpChg chg="add del">
          <ac:chgData name="Maria Gutschi" userId="56af825f84605c32" providerId="LiveId" clId="{67AB6AF7-020F-47C7-AD2F-2AF1D78BC1DE}" dt="2023-04-11T21:03:27.826" v="5542" actId="26606"/>
          <ac:grpSpMkLst>
            <pc:docMk/>
            <pc:sldMk cId="3716311036" sldId="485"/>
            <ac:grpSpMk id="38" creationId="{28460BD8-AE3F-4AC9-9D0B-717052AA5D3A}"/>
          </ac:grpSpMkLst>
        </pc:grpChg>
        <pc:cxnChg chg="add del">
          <ac:chgData name="Maria Gutschi" userId="56af825f84605c32" providerId="LiveId" clId="{67AB6AF7-020F-47C7-AD2F-2AF1D78BC1DE}" dt="2023-04-11T21:02:47.192" v="5537" actId="26606"/>
          <ac:cxnSpMkLst>
            <pc:docMk/>
            <pc:sldMk cId="3716311036" sldId="485"/>
            <ac:cxnSpMk id="22" creationId="{4AE4806D-B8F9-4679-A68A-9BD21C01A301}"/>
          </ac:cxnSpMkLst>
        </pc:cxnChg>
        <pc:cxnChg chg="add del">
          <ac:chgData name="Maria Gutschi" userId="56af825f84605c32" providerId="LiveId" clId="{67AB6AF7-020F-47C7-AD2F-2AF1D78BC1DE}" dt="2023-04-11T21:02:47.192" v="5537" actId="26606"/>
          <ac:cxnSpMkLst>
            <pc:docMk/>
            <pc:sldMk cId="3716311036" sldId="485"/>
            <ac:cxnSpMk id="35" creationId="{EB898B32-3891-4C3A-8F58-C5969D2E9033}"/>
          </ac:cxnSpMkLst>
        </pc:cxnChg>
        <pc:cxnChg chg="add del">
          <ac:chgData name="Maria Gutschi" userId="56af825f84605c32" providerId="LiveId" clId="{67AB6AF7-020F-47C7-AD2F-2AF1D78BC1DE}" dt="2023-04-11T21:03:27.826" v="5542" actId="26606"/>
          <ac:cxnSpMkLst>
            <pc:docMk/>
            <pc:sldMk cId="3716311036" sldId="485"/>
            <ac:cxnSpMk id="43" creationId="{C5ECDEE1-7093-418F-9CF5-24EEB115C1C1}"/>
          </ac:cxnSpMkLst>
        </pc:cxnChg>
        <pc:cxnChg chg="add del">
          <ac:chgData name="Maria Gutschi" userId="56af825f84605c32" providerId="LiveId" clId="{67AB6AF7-020F-47C7-AD2F-2AF1D78BC1DE}" dt="2023-04-11T21:03:27.826" v="5542" actId="26606"/>
          <ac:cxnSpMkLst>
            <pc:docMk/>
            <pc:sldMk cId="3716311036" sldId="485"/>
            <ac:cxnSpMk id="44" creationId="{045062AF-EB11-4651-BC4A-4DA21768DE8E}"/>
          </ac:cxnSpMkLst>
        </pc:cxnChg>
      </pc:sldChg>
      <pc:sldChg chg="modSp new mod">
        <pc:chgData name="Maria Gutschi" userId="56af825f84605c32" providerId="LiveId" clId="{67AB6AF7-020F-47C7-AD2F-2AF1D78BC1DE}" dt="2023-04-17T18:38:37.803" v="8223" actId="20577"/>
        <pc:sldMkLst>
          <pc:docMk/>
          <pc:sldMk cId="4132068958" sldId="485"/>
        </pc:sldMkLst>
        <pc:spChg chg="mod">
          <ac:chgData name="Maria Gutschi" userId="56af825f84605c32" providerId="LiveId" clId="{67AB6AF7-020F-47C7-AD2F-2AF1D78BC1DE}" dt="2023-04-12T17:43:24.167" v="6384" actId="14100"/>
          <ac:spMkLst>
            <pc:docMk/>
            <pc:sldMk cId="4132068958" sldId="485"/>
            <ac:spMk id="2" creationId="{60FCAF4D-7F36-5295-CE51-032ADB7316A7}"/>
          </ac:spMkLst>
        </pc:spChg>
        <pc:spChg chg="mod">
          <ac:chgData name="Maria Gutschi" userId="56af825f84605c32" providerId="LiveId" clId="{67AB6AF7-020F-47C7-AD2F-2AF1D78BC1DE}" dt="2023-04-17T18:38:37.803" v="8223" actId="20577"/>
          <ac:spMkLst>
            <pc:docMk/>
            <pc:sldMk cId="4132068958" sldId="485"/>
            <ac:spMk id="3" creationId="{B302C335-A76B-3E3A-8525-E5B98968501A}"/>
          </ac:spMkLst>
        </pc:spChg>
      </pc:sldChg>
      <pc:sldChg chg="addSp delSp modSp new mod setBg modClrScheme delDesignElem chgLayout">
        <pc:chgData name="Maria Gutschi" userId="56af825f84605c32" providerId="LiveId" clId="{67AB6AF7-020F-47C7-AD2F-2AF1D78BC1DE}" dt="2023-04-17T18:41:49.227" v="8237" actId="255"/>
        <pc:sldMkLst>
          <pc:docMk/>
          <pc:sldMk cId="1922350851" sldId="486"/>
        </pc:sldMkLst>
        <pc:spChg chg="mod ord">
          <ac:chgData name="Maria Gutschi" userId="56af825f84605c32" providerId="LiveId" clId="{67AB6AF7-020F-47C7-AD2F-2AF1D78BC1DE}" dt="2023-04-17T18:41:29.037" v="8235" actId="700"/>
          <ac:spMkLst>
            <pc:docMk/>
            <pc:sldMk cId="1922350851" sldId="486"/>
            <ac:spMk id="2" creationId="{248A6278-518A-EC65-33BF-9B7FE5D233F4}"/>
          </ac:spMkLst>
        </pc:spChg>
        <pc:spChg chg="mod ord">
          <ac:chgData name="Maria Gutschi" userId="56af825f84605c32" providerId="LiveId" clId="{67AB6AF7-020F-47C7-AD2F-2AF1D78BC1DE}" dt="2023-04-17T18:41:49.227" v="8237" actId="255"/>
          <ac:spMkLst>
            <pc:docMk/>
            <pc:sldMk cId="1922350851" sldId="486"/>
            <ac:spMk id="3" creationId="{2BC5B5CD-8C6F-7371-E729-D3AC341C349E}"/>
          </ac:spMkLst>
        </pc:spChg>
        <pc:spChg chg="add mod ord">
          <ac:chgData name="Maria Gutschi" userId="56af825f84605c32" providerId="LiveId" clId="{67AB6AF7-020F-47C7-AD2F-2AF1D78BC1DE}" dt="2023-04-17T18:41:29.037" v="8235" actId="700"/>
          <ac:spMkLst>
            <pc:docMk/>
            <pc:sldMk cId="1922350851" sldId="486"/>
            <ac:spMk id="4" creationId="{D314E680-8C96-FC24-3A7B-0D3B4CC95453}"/>
          </ac:spMkLst>
        </pc:spChg>
        <pc:spChg chg="add del">
          <ac:chgData name="Maria Gutschi" userId="56af825f84605c32" providerId="LiveId" clId="{67AB6AF7-020F-47C7-AD2F-2AF1D78BC1DE}" dt="2023-04-15T20:02:49.188" v="7282" actId="26606"/>
          <ac:spMkLst>
            <pc:docMk/>
            <pc:sldMk cId="1922350851" sldId="486"/>
            <ac:spMk id="21" creationId="{3BCB5F6A-9EB0-40B0-9D13-3023E9A20508}"/>
          </ac:spMkLst>
        </pc:spChg>
        <pc:spChg chg="add del">
          <ac:chgData name="Maria Gutschi" userId="56af825f84605c32" providerId="LiveId" clId="{67AB6AF7-020F-47C7-AD2F-2AF1D78BC1DE}" dt="2023-04-15T20:02:52.521" v="7284" actId="26606"/>
          <ac:spMkLst>
            <pc:docMk/>
            <pc:sldMk cId="1922350851" sldId="486"/>
            <ac:spMk id="25" creationId="{3F088236-D655-4F88-B238-E16762358025}"/>
          </ac:spMkLst>
        </pc:spChg>
        <pc:spChg chg="add del">
          <ac:chgData name="Maria Gutschi" userId="56af825f84605c32" providerId="LiveId" clId="{67AB6AF7-020F-47C7-AD2F-2AF1D78BC1DE}" dt="2023-04-15T20:02:52.521" v="7284" actId="26606"/>
          <ac:spMkLst>
            <pc:docMk/>
            <pc:sldMk cId="1922350851" sldId="486"/>
            <ac:spMk id="27" creationId="{3DAC0C92-199E-475C-9390-119A9B027276}"/>
          </ac:spMkLst>
        </pc:spChg>
        <pc:spChg chg="add del">
          <ac:chgData name="Maria Gutschi" userId="56af825f84605c32" providerId="LiveId" clId="{67AB6AF7-020F-47C7-AD2F-2AF1D78BC1DE}" dt="2023-04-15T20:02:52.521" v="7284" actId="26606"/>
          <ac:spMkLst>
            <pc:docMk/>
            <pc:sldMk cId="1922350851" sldId="486"/>
            <ac:spMk id="29" creationId="{C4CFB339-0ED8-4FE2-9EF1-6D1375B8499B}"/>
          </ac:spMkLst>
        </pc:spChg>
        <pc:spChg chg="add del">
          <ac:chgData name="Maria Gutschi" userId="56af825f84605c32" providerId="LiveId" clId="{67AB6AF7-020F-47C7-AD2F-2AF1D78BC1DE}" dt="2023-04-15T20:02:52.521" v="7284" actId="26606"/>
          <ac:spMkLst>
            <pc:docMk/>
            <pc:sldMk cId="1922350851" sldId="486"/>
            <ac:spMk id="31" creationId="{31896C80-2069-4431-9C19-83B913734490}"/>
          </ac:spMkLst>
        </pc:spChg>
        <pc:spChg chg="add del">
          <ac:chgData name="Maria Gutschi" userId="56af825f84605c32" providerId="LiveId" clId="{67AB6AF7-020F-47C7-AD2F-2AF1D78BC1DE}" dt="2023-04-15T20:02:52.521" v="7284" actId="26606"/>
          <ac:spMkLst>
            <pc:docMk/>
            <pc:sldMk cId="1922350851" sldId="486"/>
            <ac:spMk id="33" creationId="{BF120A21-0841-4823-B0C4-28AEBCEF9B78}"/>
          </ac:spMkLst>
        </pc:spChg>
        <pc:spChg chg="add del">
          <ac:chgData name="Maria Gutschi" userId="56af825f84605c32" providerId="LiveId" clId="{67AB6AF7-020F-47C7-AD2F-2AF1D78BC1DE}" dt="2023-04-15T20:02:52.521" v="7284" actId="26606"/>
          <ac:spMkLst>
            <pc:docMk/>
            <pc:sldMk cId="1922350851" sldId="486"/>
            <ac:spMk id="35" creationId="{DBB05BAE-BBD3-4289-899F-A6851503C6B0}"/>
          </ac:spMkLst>
        </pc:spChg>
        <pc:spChg chg="add del">
          <ac:chgData name="Maria Gutschi" userId="56af825f84605c32" providerId="LiveId" clId="{67AB6AF7-020F-47C7-AD2F-2AF1D78BC1DE}" dt="2023-04-15T20:02:52.521" v="7284" actId="26606"/>
          <ac:spMkLst>
            <pc:docMk/>
            <pc:sldMk cId="1922350851" sldId="486"/>
            <ac:spMk id="37" creationId="{9874D11C-36F5-4BBE-A490-019A54E953B0}"/>
          </ac:spMkLst>
        </pc:spChg>
        <pc:spChg chg="add del">
          <ac:chgData name="Maria Gutschi" userId="56af825f84605c32" providerId="LiveId" clId="{67AB6AF7-020F-47C7-AD2F-2AF1D78BC1DE}" dt="2023-04-15T20:02:57.860" v="7286" actId="26606"/>
          <ac:spMkLst>
            <pc:docMk/>
            <pc:sldMk cId="1922350851" sldId="486"/>
            <ac:spMk id="41" creationId="{EB6743CF-E74B-4A3C-A785-599069DB89DF}"/>
          </ac:spMkLst>
        </pc:spChg>
        <pc:spChg chg="add del">
          <ac:chgData name="Maria Gutschi" userId="56af825f84605c32" providerId="LiveId" clId="{67AB6AF7-020F-47C7-AD2F-2AF1D78BC1DE}" dt="2023-04-15T20:03:09.199" v="7290" actId="26606"/>
          <ac:spMkLst>
            <pc:docMk/>
            <pc:sldMk cId="1922350851" sldId="486"/>
            <ac:spMk id="47" creationId="{EB6743CF-E74B-4A3C-A785-599069DB89DF}"/>
          </ac:spMkLst>
        </pc:spChg>
        <pc:spChg chg="add del">
          <ac:chgData name="Maria Gutschi" userId="56af825f84605c32" providerId="LiveId" clId="{67AB6AF7-020F-47C7-AD2F-2AF1D78BC1DE}" dt="2023-04-17T18:41:29.037" v="8235" actId="700"/>
          <ac:spMkLst>
            <pc:docMk/>
            <pc:sldMk cId="1922350851" sldId="486"/>
            <ac:spMk id="50" creationId="{BDDE9CD4-0E0A-4129-8689-A89C4E9A666D}"/>
          </ac:spMkLst>
        </pc:spChg>
        <pc:grpChg chg="add del">
          <ac:chgData name="Maria Gutschi" userId="56af825f84605c32" providerId="LiveId" clId="{67AB6AF7-020F-47C7-AD2F-2AF1D78BC1DE}" dt="2023-04-15T20:03:02.729" v="7288" actId="26606"/>
          <ac:grpSpMkLst>
            <pc:docMk/>
            <pc:sldMk cId="1922350851" sldId="486"/>
            <ac:grpSpMk id="8" creationId="{09EA7EA7-74F5-4EE2-8E3D-1A10308259D7}"/>
          </ac:grpSpMkLst>
        </pc:grpChg>
        <pc:grpChg chg="add del">
          <ac:chgData name="Maria Gutschi" userId="56af825f84605c32" providerId="LiveId" clId="{67AB6AF7-020F-47C7-AD2F-2AF1D78BC1DE}" dt="2023-04-15T20:02:49.188" v="7282" actId="26606"/>
          <ac:grpSpMkLst>
            <pc:docMk/>
            <pc:sldMk cId="1922350851" sldId="486"/>
            <ac:grpSpMk id="9" creationId="{10BE40E3-5550-4CDD-B4FD-387C33EBF157}"/>
          </ac:grpSpMkLst>
        </pc:grpChg>
        <pc:grpChg chg="add del">
          <ac:chgData name="Maria Gutschi" userId="56af825f84605c32" providerId="LiveId" clId="{67AB6AF7-020F-47C7-AD2F-2AF1D78BC1DE}" dt="2023-04-15T20:02:52.521" v="7284" actId="26606"/>
          <ac:grpSpMkLst>
            <pc:docMk/>
            <pc:sldMk cId="1922350851" sldId="486"/>
            <ac:grpSpMk id="24" creationId="{10BE40E3-5550-4CDD-B4FD-387C33EBF157}"/>
          </ac:grpSpMkLst>
        </pc:grpChg>
        <pc:grpChg chg="add del">
          <ac:chgData name="Maria Gutschi" userId="56af825f84605c32" providerId="LiveId" clId="{67AB6AF7-020F-47C7-AD2F-2AF1D78BC1DE}" dt="2023-04-15T20:02:57.860" v="7286" actId="26606"/>
          <ac:grpSpMkLst>
            <pc:docMk/>
            <pc:sldMk cId="1922350851" sldId="486"/>
            <ac:grpSpMk id="39" creationId="{10BE40E3-5550-4CDD-B4FD-387C33EBF157}"/>
          </ac:grpSpMkLst>
        </pc:grpChg>
        <pc:grpChg chg="add del">
          <ac:chgData name="Maria Gutschi" userId="56af825f84605c32" providerId="LiveId" clId="{67AB6AF7-020F-47C7-AD2F-2AF1D78BC1DE}" dt="2023-04-15T20:03:09.199" v="7290" actId="26606"/>
          <ac:grpSpMkLst>
            <pc:docMk/>
            <pc:sldMk cId="1922350851" sldId="486"/>
            <ac:grpSpMk id="45" creationId="{10BE40E3-5550-4CDD-B4FD-387C33EBF157}"/>
          </ac:grpSpMkLst>
        </pc:grpChg>
        <pc:grpChg chg="add del">
          <ac:chgData name="Maria Gutschi" userId="56af825f84605c32" providerId="LiveId" clId="{67AB6AF7-020F-47C7-AD2F-2AF1D78BC1DE}" dt="2023-04-17T18:41:29.037" v="8235" actId="700"/>
          <ac:grpSpMkLst>
            <pc:docMk/>
            <pc:sldMk cId="1922350851" sldId="486"/>
            <ac:grpSpMk id="49" creationId="{10BE40E3-5550-4CDD-B4FD-387C33EBF157}"/>
          </ac:grpSpMkLst>
        </pc:grpChg>
        <pc:grpChg chg="add del">
          <ac:chgData name="Maria Gutschi" userId="56af825f84605c32" providerId="LiveId" clId="{67AB6AF7-020F-47C7-AD2F-2AF1D78BC1DE}" dt="2023-04-17T18:41:29.037" v="8235" actId="700"/>
          <ac:grpSpMkLst>
            <pc:docMk/>
            <pc:sldMk cId="1922350851" sldId="486"/>
            <ac:grpSpMk id="52" creationId="{85DB3CA2-FA66-42B9-90EF-394894352D8C}"/>
          </ac:grpSpMkLst>
        </pc:grpChg>
        <pc:picChg chg="add del">
          <ac:chgData name="Maria Gutschi" userId="56af825f84605c32" providerId="LiveId" clId="{67AB6AF7-020F-47C7-AD2F-2AF1D78BC1DE}" dt="2023-04-15T20:02:49.188" v="7282" actId="26606"/>
          <ac:picMkLst>
            <pc:docMk/>
            <pc:sldMk cId="1922350851" sldId="486"/>
            <ac:picMk id="5" creationId="{201EAAB0-D505-2A97-7858-B5D7499A0974}"/>
          </ac:picMkLst>
        </pc:picChg>
        <pc:picChg chg="add del">
          <ac:chgData name="Maria Gutschi" userId="56af825f84605c32" providerId="LiveId" clId="{67AB6AF7-020F-47C7-AD2F-2AF1D78BC1DE}" dt="2023-04-15T20:02:52.521" v="7284" actId="26606"/>
          <ac:picMkLst>
            <pc:docMk/>
            <pc:sldMk cId="1922350851" sldId="486"/>
            <ac:picMk id="26" creationId="{3F73A6D5-9748-3B6D-2A2F-E759BA3B734E}"/>
          </ac:picMkLst>
        </pc:picChg>
        <pc:picChg chg="add del">
          <ac:chgData name="Maria Gutschi" userId="56af825f84605c32" providerId="LiveId" clId="{67AB6AF7-020F-47C7-AD2F-2AF1D78BC1DE}" dt="2023-04-15T20:02:57.860" v="7286" actId="26606"/>
          <ac:picMkLst>
            <pc:docMk/>
            <pc:sldMk cId="1922350851" sldId="486"/>
            <ac:picMk id="40" creationId="{161BC2FF-25F3-AA13-6A6D-74FCDDB1524A}"/>
          </ac:picMkLst>
        </pc:picChg>
        <pc:picChg chg="add del">
          <ac:chgData name="Maria Gutschi" userId="56af825f84605c32" providerId="LiveId" clId="{67AB6AF7-020F-47C7-AD2F-2AF1D78BC1DE}" dt="2023-04-15T20:03:09.199" v="7290" actId="26606"/>
          <ac:picMkLst>
            <pc:docMk/>
            <pc:sldMk cId="1922350851" sldId="486"/>
            <ac:picMk id="46" creationId="{161BC2FF-25F3-AA13-6A6D-74FCDDB1524A}"/>
          </ac:picMkLst>
        </pc:picChg>
        <pc:picChg chg="add mod">
          <ac:chgData name="Maria Gutschi" userId="56af825f84605c32" providerId="LiveId" clId="{67AB6AF7-020F-47C7-AD2F-2AF1D78BC1DE}" dt="2023-04-17T18:41:37.645" v="8236" actId="1076"/>
          <ac:picMkLst>
            <pc:docMk/>
            <pc:sldMk cId="1922350851" sldId="486"/>
            <ac:picMk id="51" creationId="{D9722FBC-1DC5-9482-97E5-3B9128EA0A4E}"/>
          </ac:picMkLst>
        </pc:picChg>
        <pc:cxnChg chg="add del">
          <ac:chgData name="Maria Gutschi" userId="56af825f84605c32" providerId="LiveId" clId="{67AB6AF7-020F-47C7-AD2F-2AF1D78BC1DE}" dt="2023-04-15T20:03:02.729" v="7288" actId="26606"/>
          <ac:cxnSpMkLst>
            <pc:docMk/>
            <pc:sldMk cId="1922350851" sldId="486"/>
            <ac:cxnSpMk id="20" creationId="{0B5F7E3B-C5F1-40E0-A491-558BAFBC1127}"/>
          </ac:cxnSpMkLst>
        </pc:cxnChg>
        <pc:cxnChg chg="add del">
          <ac:chgData name="Maria Gutschi" userId="56af825f84605c32" providerId="LiveId" clId="{67AB6AF7-020F-47C7-AD2F-2AF1D78BC1DE}" dt="2023-04-15T20:02:52.521" v="7284" actId="26606"/>
          <ac:cxnSpMkLst>
            <pc:docMk/>
            <pc:sldMk cId="1922350851" sldId="486"/>
            <ac:cxnSpMk id="23" creationId="{2AFD8CBA-54A3-4363-991B-B9C631BBFA74}"/>
          </ac:cxnSpMkLst>
        </pc:cxnChg>
        <pc:cxnChg chg="add del">
          <ac:chgData name="Maria Gutschi" userId="56af825f84605c32" providerId="LiveId" clId="{67AB6AF7-020F-47C7-AD2F-2AF1D78BC1DE}" dt="2023-04-15T20:02:52.521" v="7284" actId="26606"/>
          <ac:cxnSpMkLst>
            <pc:docMk/>
            <pc:sldMk cId="1922350851" sldId="486"/>
            <ac:cxnSpMk id="28" creationId="{64FA5DFF-7FE6-4855-84E6-DFA78EE978BD}"/>
          </ac:cxnSpMkLst>
        </pc:cxnChg>
      </pc:sldChg>
      <pc:sldChg chg="addSp delSp modSp new del mod">
        <pc:chgData name="Maria Gutschi" userId="56af825f84605c32" providerId="LiveId" clId="{67AB6AF7-020F-47C7-AD2F-2AF1D78BC1DE}" dt="2023-04-17T13:51:32.884" v="7627" actId="47"/>
        <pc:sldMkLst>
          <pc:docMk/>
          <pc:sldMk cId="3942160583" sldId="487"/>
        </pc:sldMkLst>
        <pc:spChg chg="add del">
          <ac:chgData name="Maria Gutschi" userId="56af825f84605c32" providerId="LiveId" clId="{67AB6AF7-020F-47C7-AD2F-2AF1D78BC1DE}" dt="2023-04-17T13:49:38.638" v="7616" actId="478"/>
          <ac:spMkLst>
            <pc:docMk/>
            <pc:sldMk cId="3942160583" sldId="487"/>
            <ac:spMk id="3" creationId="{1A04F87A-4C6F-7C9A-7AA5-491DC9DE7790}"/>
          </ac:spMkLst>
        </pc:spChg>
        <pc:picChg chg="add del mod">
          <ac:chgData name="Maria Gutschi" userId="56af825f84605c32" providerId="LiveId" clId="{67AB6AF7-020F-47C7-AD2F-2AF1D78BC1DE}" dt="2023-04-17T13:50:29.519" v="7623" actId="478"/>
          <ac:picMkLst>
            <pc:docMk/>
            <pc:sldMk cId="3942160583" sldId="487"/>
            <ac:picMk id="4" creationId="{BA876CD7-49D8-2519-5C10-FE6B538DB360}"/>
          </ac:picMkLst>
        </pc:picChg>
      </pc:sldChg>
      <pc:sldChg chg="addSp delSp modSp add mod">
        <pc:chgData name="Maria Gutschi" userId="56af825f84605c32" providerId="LiveId" clId="{67AB6AF7-020F-47C7-AD2F-2AF1D78BC1DE}" dt="2023-04-17T13:58:56.243" v="7847" actId="13926"/>
        <pc:sldMkLst>
          <pc:docMk/>
          <pc:sldMk cId="9129142" sldId="488"/>
        </pc:sldMkLst>
        <pc:spChg chg="add del mod">
          <ac:chgData name="Maria Gutschi" userId="56af825f84605c32" providerId="LiveId" clId="{67AB6AF7-020F-47C7-AD2F-2AF1D78BC1DE}" dt="2023-04-17T13:53:39.041" v="7647" actId="478"/>
          <ac:spMkLst>
            <pc:docMk/>
            <pc:sldMk cId="9129142" sldId="488"/>
            <ac:spMk id="2" creationId="{C09C5737-7BF7-4B37-6FB5-62FA52D8C94F}"/>
          </ac:spMkLst>
        </pc:spChg>
        <pc:spChg chg="add mod">
          <ac:chgData name="Maria Gutschi" userId="56af825f84605c32" providerId="LiveId" clId="{67AB6AF7-020F-47C7-AD2F-2AF1D78BC1DE}" dt="2023-04-17T13:57:11.153" v="7803" actId="20577"/>
          <ac:spMkLst>
            <pc:docMk/>
            <pc:sldMk cId="9129142" sldId="488"/>
            <ac:spMk id="3" creationId="{5B5C52A3-D9A0-61D0-F220-CD6A22901475}"/>
          </ac:spMkLst>
        </pc:spChg>
        <pc:spChg chg="add mod">
          <ac:chgData name="Maria Gutschi" userId="56af825f84605c32" providerId="LiveId" clId="{67AB6AF7-020F-47C7-AD2F-2AF1D78BC1DE}" dt="2023-04-17T13:58:56.243" v="7847" actId="13926"/>
          <ac:spMkLst>
            <pc:docMk/>
            <pc:sldMk cId="9129142" sldId="488"/>
            <ac:spMk id="4" creationId="{A5A7B097-2E0F-C4B9-F0C8-55CFD348B871}"/>
          </ac:spMkLst>
        </pc:spChg>
        <pc:spChg chg="mod">
          <ac:chgData name="Maria Gutschi" userId="56af825f84605c32" providerId="LiveId" clId="{67AB6AF7-020F-47C7-AD2F-2AF1D78BC1DE}" dt="2023-04-17T13:52:12.931" v="7630" actId="20577"/>
          <ac:spMkLst>
            <pc:docMk/>
            <pc:sldMk cId="9129142" sldId="488"/>
            <ac:spMk id="196" creationId="{00000000-0000-0000-0000-000000000000}"/>
          </ac:spMkLst>
        </pc:spChg>
        <pc:spChg chg="mod">
          <ac:chgData name="Maria Gutschi" userId="56af825f84605c32" providerId="LiveId" clId="{67AB6AF7-020F-47C7-AD2F-2AF1D78BC1DE}" dt="2023-04-17T13:56:57.179" v="7799" actId="255"/>
          <ac:spMkLst>
            <pc:docMk/>
            <pc:sldMk cId="9129142" sldId="488"/>
            <ac:spMk id="200" creationId="{00000000-0000-0000-0000-000000000000}"/>
          </ac:spMkLst>
        </pc:spChg>
        <pc:spChg chg="del mod">
          <ac:chgData name="Maria Gutschi" userId="56af825f84605c32" providerId="LiveId" clId="{67AB6AF7-020F-47C7-AD2F-2AF1D78BC1DE}" dt="2023-04-17T13:51:07.973" v="7626" actId="478"/>
          <ac:spMkLst>
            <pc:docMk/>
            <pc:sldMk cId="9129142" sldId="488"/>
            <ac:spMk id="201" creationId="{00000000-0000-0000-0000-000000000000}"/>
          </ac:spMkLst>
        </pc:spChg>
      </pc:sldChg>
      <pc:sldChg chg="new">
        <pc:chgData name="Maria Gutschi" userId="56af825f84605c32" providerId="LiveId" clId="{67AB6AF7-020F-47C7-AD2F-2AF1D78BC1DE}" dt="2023-04-17T19:49:53.476" v="8302" actId="680"/>
        <pc:sldMkLst>
          <pc:docMk/>
          <pc:sldMk cId="3445957880" sldId="489"/>
        </pc:sldMkLst>
      </pc:sldChg>
      <pc:sldChg chg="modSp new mod">
        <pc:chgData name="Maria Gutschi" userId="56af825f84605c32" providerId="LiveId" clId="{67AB6AF7-020F-47C7-AD2F-2AF1D78BC1DE}" dt="2023-04-17T19:59:43.038" v="8451" actId="113"/>
        <pc:sldMkLst>
          <pc:docMk/>
          <pc:sldMk cId="3790411060" sldId="490"/>
        </pc:sldMkLst>
        <pc:spChg chg="mod">
          <ac:chgData name="Maria Gutschi" userId="56af825f84605c32" providerId="LiveId" clId="{67AB6AF7-020F-47C7-AD2F-2AF1D78BC1DE}" dt="2023-04-17T19:54:55.432" v="8420" actId="255"/>
          <ac:spMkLst>
            <pc:docMk/>
            <pc:sldMk cId="3790411060" sldId="490"/>
            <ac:spMk id="2" creationId="{264425D5-AC10-A8FC-519D-E4531D53FB9A}"/>
          </ac:spMkLst>
        </pc:spChg>
        <pc:spChg chg="mod">
          <ac:chgData name="Maria Gutschi" userId="56af825f84605c32" providerId="LiveId" clId="{67AB6AF7-020F-47C7-AD2F-2AF1D78BC1DE}" dt="2023-04-17T19:59:43.038" v="8451" actId="113"/>
          <ac:spMkLst>
            <pc:docMk/>
            <pc:sldMk cId="3790411060" sldId="490"/>
            <ac:spMk id="3" creationId="{41D6DBAA-466B-572D-2B5C-796B30489C7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F0E9B-0C5D-48DF-AA06-742CBC51F620}" type="doc">
      <dgm:prSet loTypeId="urn:microsoft.com/office/officeart/2008/layout/LinedList" loCatId="list" qsTypeId="urn:microsoft.com/office/officeart/2005/8/quickstyle/simple4" qsCatId="simple" csTypeId="urn:microsoft.com/office/officeart/2005/8/colors/accent6_2" csCatId="accent6" phldr="1"/>
      <dgm:spPr/>
      <dgm:t>
        <a:bodyPr/>
        <a:lstStyle/>
        <a:p>
          <a:endParaRPr lang="en-US"/>
        </a:p>
      </dgm:t>
    </dgm:pt>
    <dgm:pt modelId="{DE27B4B3-1980-4BC5-B5D3-68BF07BC9383}">
      <dgm:prSet/>
      <dgm:spPr/>
      <dgm:t>
        <a:bodyPr/>
        <a:lstStyle/>
        <a:p>
          <a:r>
            <a:rPr lang="en-US"/>
            <a:t>an inherent variability in the production process,</a:t>
          </a:r>
        </a:p>
      </dgm:t>
    </dgm:pt>
    <dgm:pt modelId="{1876F87D-9E32-470D-A3F0-0A4363E826EE}" type="parTrans" cxnId="{513EE5B2-5DDD-4CB5-ABF1-E3D0F8AA2B03}">
      <dgm:prSet/>
      <dgm:spPr/>
      <dgm:t>
        <a:bodyPr/>
        <a:lstStyle/>
        <a:p>
          <a:endParaRPr lang="en-US"/>
        </a:p>
      </dgm:t>
    </dgm:pt>
    <dgm:pt modelId="{22332411-A648-4C40-88A8-42AEE5B4C915}" type="sibTrans" cxnId="{513EE5B2-5DDD-4CB5-ABF1-E3D0F8AA2B03}">
      <dgm:prSet/>
      <dgm:spPr/>
      <dgm:t>
        <a:bodyPr/>
        <a:lstStyle/>
        <a:p>
          <a:endParaRPr lang="en-US"/>
        </a:p>
      </dgm:t>
    </dgm:pt>
    <dgm:pt modelId="{B6B19B98-C11C-4242-92D3-4CCB14B1471E}">
      <dgm:prSet/>
      <dgm:spPr/>
      <dgm:t>
        <a:bodyPr/>
        <a:lstStyle/>
        <a:p>
          <a:r>
            <a:rPr lang="en-US"/>
            <a:t>inherent difficulties foreseen with testing methodology</a:t>
          </a:r>
          <a:endParaRPr lang="en-US" dirty="0"/>
        </a:p>
      </dgm:t>
    </dgm:pt>
    <dgm:pt modelId="{33D8D1BE-06CB-4EC1-96AC-16F6E91E9675}" type="parTrans" cxnId="{E4CFC0F6-A0E0-476C-9819-A13E58D4FD11}">
      <dgm:prSet/>
      <dgm:spPr/>
      <dgm:t>
        <a:bodyPr/>
        <a:lstStyle/>
        <a:p>
          <a:endParaRPr lang="en-US"/>
        </a:p>
      </dgm:t>
    </dgm:pt>
    <dgm:pt modelId="{7D5440C1-2CB6-4AAD-9983-B1E3B63F5AF1}" type="sibTrans" cxnId="{E4CFC0F6-A0E0-476C-9819-A13E58D4FD11}">
      <dgm:prSet/>
      <dgm:spPr/>
      <dgm:t>
        <a:bodyPr/>
        <a:lstStyle/>
        <a:p>
          <a:endParaRPr lang="en-US"/>
        </a:p>
      </dgm:t>
    </dgm:pt>
    <dgm:pt modelId="{EF657EB0-93C9-4826-9674-1684457913F5}">
      <dgm:prSet/>
      <dgm:spPr/>
      <dgm:t>
        <a:bodyPr/>
        <a:lstStyle/>
        <a:p>
          <a:r>
            <a:rPr lang="en-US"/>
            <a:t>a novel manufacturing or control technology</a:t>
          </a:r>
          <a:endParaRPr lang="en-US" dirty="0"/>
        </a:p>
      </dgm:t>
    </dgm:pt>
    <dgm:pt modelId="{32761A3B-1D1E-42EC-962B-5E4047ABEF34}" type="parTrans" cxnId="{F37DA4AB-4BF3-4635-91A8-073CE312DC99}">
      <dgm:prSet/>
      <dgm:spPr/>
      <dgm:t>
        <a:bodyPr/>
        <a:lstStyle/>
        <a:p>
          <a:endParaRPr lang="en-US"/>
        </a:p>
      </dgm:t>
    </dgm:pt>
    <dgm:pt modelId="{6556DA0E-7741-4360-BCFF-E449BC3BE42B}" type="sibTrans" cxnId="{F37DA4AB-4BF3-4635-91A8-073CE312DC99}">
      <dgm:prSet/>
      <dgm:spPr/>
      <dgm:t>
        <a:bodyPr/>
        <a:lstStyle/>
        <a:p>
          <a:endParaRPr lang="en-US"/>
        </a:p>
      </dgm:t>
    </dgm:pt>
    <dgm:pt modelId="{4B72556D-106E-4106-99E3-3587C6097116}">
      <dgm:prSet/>
      <dgm:spPr/>
      <dgm:t>
        <a:bodyPr/>
        <a:lstStyle/>
        <a:p>
          <a:r>
            <a:rPr lang="en-US"/>
            <a:t>the potential presence of toxic impurities</a:t>
          </a:r>
          <a:endParaRPr lang="en-US" dirty="0"/>
        </a:p>
      </dgm:t>
    </dgm:pt>
    <dgm:pt modelId="{73C544DB-353C-43FA-B25D-008A3C855D60}" type="parTrans" cxnId="{12D4B936-6879-481A-99DD-29142FFDA452}">
      <dgm:prSet/>
      <dgm:spPr/>
      <dgm:t>
        <a:bodyPr/>
        <a:lstStyle/>
        <a:p>
          <a:endParaRPr lang="en-US"/>
        </a:p>
      </dgm:t>
    </dgm:pt>
    <dgm:pt modelId="{FA6F1C73-ED7F-42DB-B450-4A24DB6BC98F}" type="sibTrans" cxnId="{12D4B936-6879-481A-99DD-29142FFDA452}">
      <dgm:prSet/>
      <dgm:spPr/>
      <dgm:t>
        <a:bodyPr/>
        <a:lstStyle/>
        <a:p>
          <a:endParaRPr lang="en-US"/>
        </a:p>
      </dgm:t>
    </dgm:pt>
    <dgm:pt modelId="{1CAAF69F-60BF-49A9-9C61-77E736B360C1}">
      <dgm:prSet/>
      <dgm:spPr/>
      <dgm:t>
        <a:bodyPr/>
        <a:lstStyle/>
        <a:p>
          <a:r>
            <a:rPr lang="en-US"/>
            <a:t>and a particular risk of bioavailability problems</a:t>
          </a:r>
        </a:p>
      </dgm:t>
    </dgm:pt>
    <dgm:pt modelId="{BA23F6D3-67CC-49CD-A9CA-7837591F627A}" type="parTrans" cxnId="{98A24504-7A6C-458D-9DC6-DB3229CE7013}">
      <dgm:prSet/>
      <dgm:spPr/>
      <dgm:t>
        <a:bodyPr/>
        <a:lstStyle/>
        <a:p>
          <a:endParaRPr lang="en-US"/>
        </a:p>
      </dgm:t>
    </dgm:pt>
    <dgm:pt modelId="{1994F8F3-2325-4246-A398-8B30065317CD}" type="sibTrans" cxnId="{98A24504-7A6C-458D-9DC6-DB3229CE7013}">
      <dgm:prSet/>
      <dgm:spPr/>
      <dgm:t>
        <a:bodyPr/>
        <a:lstStyle/>
        <a:p>
          <a:endParaRPr lang="en-US"/>
        </a:p>
      </dgm:t>
    </dgm:pt>
    <dgm:pt modelId="{EE596A43-4D09-4AA2-A96C-B660E0FA31D6}" type="pres">
      <dgm:prSet presAssocID="{A5FF0E9B-0C5D-48DF-AA06-742CBC51F620}" presName="vert0" presStyleCnt="0">
        <dgm:presLayoutVars>
          <dgm:dir/>
          <dgm:animOne val="branch"/>
          <dgm:animLvl val="lvl"/>
        </dgm:presLayoutVars>
      </dgm:prSet>
      <dgm:spPr/>
    </dgm:pt>
    <dgm:pt modelId="{B5683C03-2BA3-4060-A4F4-E00AB720AFEA}" type="pres">
      <dgm:prSet presAssocID="{DE27B4B3-1980-4BC5-B5D3-68BF07BC9383}" presName="thickLine" presStyleLbl="alignNode1" presStyleIdx="0" presStyleCnt="5"/>
      <dgm:spPr/>
    </dgm:pt>
    <dgm:pt modelId="{74D1CDDF-4817-441F-AAFB-3C2B7A34A988}" type="pres">
      <dgm:prSet presAssocID="{DE27B4B3-1980-4BC5-B5D3-68BF07BC9383}" presName="horz1" presStyleCnt="0"/>
      <dgm:spPr/>
    </dgm:pt>
    <dgm:pt modelId="{E4A2251D-ED37-427E-8A0B-FB05BEC11EA8}" type="pres">
      <dgm:prSet presAssocID="{DE27B4B3-1980-4BC5-B5D3-68BF07BC9383}" presName="tx1" presStyleLbl="revTx" presStyleIdx="0" presStyleCnt="5"/>
      <dgm:spPr/>
    </dgm:pt>
    <dgm:pt modelId="{6876E76A-F98D-47FA-86B2-8EF097CD5BB3}" type="pres">
      <dgm:prSet presAssocID="{DE27B4B3-1980-4BC5-B5D3-68BF07BC9383}" presName="vert1" presStyleCnt="0"/>
      <dgm:spPr/>
    </dgm:pt>
    <dgm:pt modelId="{A947C595-B627-45D9-9943-60F6C345BC01}" type="pres">
      <dgm:prSet presAssocID="{B6B19B98-C11C-4242-92D3-4CCB14B1471E}" presName="thickLine" presStyleLbl="alignNode1" presStyleIdx="1" presStyleCnt="5"/>
      <dgm:spPr/>
    </dgm:pt>
    <dgm:pt modelId="{74207522-19BE-44DE-8E25-161AEAC5AECE}" type="pres">
      <dgm:prSet presAssocID="{B6B19B98-C11C-4242-92D3-4CCB14B1471E}" presName="horz1" presStyleCnt="0"/>
      <dgm:spPr/>
    </dgm:pt>
    <dgm:pt modelId="{B3947CAB-2FDA-4D18-AEEF-03DE3F4FB2A3}" type="pres">
      <dgm:prSet presAssocID="{B6B19B98-C11C-4242-92D3-4CCB14B1471E}" presName="tx1" presStyleLbl="revTx" presStyleIdx="1" presStyleCnt="5"/>
      <dgm:spPr/>
    </dgm:pt>
    <dgm:pt modelId="{5BDFF68A-4BDD-4282-8DD5-4F58CC11DE00}" type="pres">
      <dgm:prSet presAssocID="{B6B19B98-C11C-4242-92D3-4CCB14B1471E}" presName="vert1" presStyleCnt="0"/>
      <dgm:spPr/>
    </dgm:pt>
    <dgm:pt modelId="{AF743DE0-2780-4195-9308-CC33BD2B2813}" type="pres">
      <dgm:prSet presAssocID="{EF657EB0-93C9-4826-9674-1684457913F5}" presName="thickLine" presStyleLbl="alignNode1" presStyleIdx="2" presStyleCnt="5"/>
      <dgm:spPr/>
    </dgm:pt>
    <dgm:pt modelId="{26B2278F-171A-40C2-B455-232040D7539A}" type="pres">
      <dgm:prSet presAssocID="{EF657EB0-93C9-4826-9674-1684457913F5}" presName="horz1" presStyleCnt="0"/>
      <dgm:spPr/>
    </dgm:pt>
    <dgm:pt modelId="{72F55B45-7CAF-496C-B87C-B8F1953BC754}" type="pres">
      <dgm:prSet presAssocID="{EF657EB0-93C9-4826-9674-1684457913F5}" presName="tx1" presStyleLbl="revTx" presStyleIdx="2" presStyleCnt="5"/>
      <dgm:spPr/>
    </dgm:pt>
    <dgm:pt modelId="{FAEB935E-9C98-41F4-B71B-A127EC5373D7}" type="pres">
      <dgm:prSet presAssocID="{EF657EB0-93C9-4826-9674-1684457913F5}" presName="vert1" presStyleCnt="0"/>
      <dgm:spPr/>
    </dgm:pt>
    <dgm:pt modelId="{8D848648-4967-419E-8CA4-DA514D6BAA91}" type="pres">
      <dgm:prSet presAssocID="{4B72556D-106E-4106-99E3-3587C6097116}" presName="thickLine" presStyleLbl="alignNode1" presStyleIdx="3" presStyleCnt="5"/>
      <dgm:spPr/>
    </dgm:pt>
    <dgm:pt modelId="{085A3374-96EF-4719-8766-43DBF4469C9E}" type="pres">
      <dgm:prSet presAssocID="{4B72556D-106E-4106-99E3-3587C6097116}" presName="horz1" presStyleCnt="0"/>
      <dgm:spPr/>
    </dgm:pt>
    <dgm:pt modelId="{8D5167AC-D60E-409F-AB6F-1A20E16F3ECA}" type="pres">
      <dgm:prSet presAssocID="{4B72556D-106E-4106-99E3-3587C6097116}" presName="tx1" presStyleLbl="revTx" presStyleIdx="3" presStyleCnt="5"/>
      <dgm:spPr/>
    </dgm:pt>
    <dgm:pt modelId="{1BA330CB-AE41-473B-AC14-2EC5C4E86352}" type="pres">
      <dgm:prSet presAssocID="{4B72556D-106E-4106-99E3-3587C6097116}" presName="vert1" presStyleCnt="0"/>
      <dgm:spPr/>
    </dgm:pt>
    <dgm:pt modelId="{F257C6D4-3E89-4330-8AE1-C897DC84668D}" type="pres">
      <dgm:prSet presAssocID="{1CAAF69F-60BF-49A9-9C61-77E736B360C1}" presName="thickLine" presStyleLbl="alignNode1" presStyleIdx="4" presStyleCnt="5"/>
      <dgm:spPr/>
    </dgm:pt>
    <dgm:pt modelId="{A6BD685E-1602-4161-801F-329E1FEAFDD5}" type="pres">
      <dgm:prSet presAssocID="{1CAAF69F-60BF-49A9-9C61-77E736B360C1}" presName="horz1" presStyleCnt="0"/>
      <dgm:spPr/>
    </dgm:pt>
    <dgm:pt modelId="{9A8C7857-FB11-462A-B1FC-8760EAACE9FB}" type="pres">
      <dgm:prSet presAssocID="{1CAAF69F-60BF-49A9-9C61-77E736B360C1}" presName="tx1" presStyleLbl="revTx" presStyleIdx="4" presStyleCnt="5"/>
      <dgm:spPr/>
    </dgm:pt>
    <dgm:pt modelId="{3FAD73F3-6508-4E44-8FCB-55D00D7B5A24}" type="pres">
      <dgm:prSet presAssocID="{1CAAF69F-60BF-49A9-9C61-77E736B360C1}" presName="vert1" presStyleCnt="0"/>
      <dgm:spPr/>
    </dgm:pt>
  </dgm:ptLst>
  <dgm:cxnLst>
    <dgm:cxn modelId="{98A24504-7A6C-458D-9DC6-DB3229CE7013}" srcId="{A5FF0E9B-0C5D-48DF-AA06-742CBC51F620}" destId="{1CAAF69F-60BF-49A9-9C61-77E736B360C1}" srcOrd="4" destOrd="0" parTransId="{BA23F6D3-67CC-49CD-A9CA-7837591F627A}" sibTransId="{1994F8F3-2325-4246-A398-8B30065317CD}"/>
    <dgm:cxn modelId="{9868AA12-655B-40C4-B64A-CC291CC93045}" type="presOf" srcId="{A5FF0E9B-0C5D-48DF-AA06-742CBC51F620}" destId="{EE596A43-4D09-4AA2-A96C-B660E0FA31D6}" srcOrd="0" destOrd="0" presId="urn:microsoft.com/office/officeart/2008/layout/LinedList"/>
    <dgm:cxn modelId="{6F96A01E-C772-4D86-A947-A57F1684D294}" type="presOf" srcId="{4B72556D-106E-4106-99E3-3587C6097116}" destId="{8D5167AC-D60E-409F-AB6F-1A20E16F3ECA}" srcOrd="0" destOrd="0" presId="urn:microsoft.com/office/officeart/2008/layout/LinedList"/>
    <dgm:cxn modelId="{12D4B936-6879-481A-99DD-29142FFDA452}" srcId="{A5FF0E9B-0C5D-48DF-AA06-742CBC51F620}" destId="{4B72556D-106E-4106-99E3-3587C6097116}" srcOrd="3" destOrd="0" parTransId="{73C544DB-353C-43FA-B25D-008A3C855D60}" sibTransId="{FA6F1C73-ED7F-42DB-B450-4A24DB6BC98F}"/>
    <dgm:cxn modelId="{4AB4B13F-BCF7-43EF-AE92-4D4B8E42DF8B}" type="presOf" srcId="{B6B19B98-C11C-4242-92D3-4CCB14B1471E}" destId="{B3947CAB-2FDA-4D18-AEEF-03DE3F4FB2A3}" srcOrd="0" destOrd="0" presId="urn:microsoft.com/office/officeart/2008/layout/LinedList"/>
    <dgm:cxn modelId="{6DA9FE9D-2842-4269-86FB-B5F6FF7C77E0}" type="presOf" srcId="{EF657EB0-93C9-4826-9674-1684457913F5}" destId="{72F55B45-7CAF-496C-B87C-B8F1953BC754}" srcOrd="0" destOrd="0" presId="urn:microsoft.com/office/officeart/2008/layout/LinedList"/>
    <dgm:cxn modelId="{F37DA4AB-4BF3-4635-91A8-073CE312DC99}" srcId="{A5FF0E9B-0C5D-48DF-AA06-742CBC51F620}" destId="{EF657EB0-93C9-4826-9674-1684457913F5}" srcOrd="2" destOrd="0" parTransId="{32761A3B-1D1E-42EC-962B-5E4047ABEF34}" sibTransId="{6556DA0E-7741-4360-BCFF-E449BC3BE42B}"/>
    <dgm:cxn modelId="{513EE5B2-5DDD-4CB5-ABF1-E3D0F8AA2B03}" srcId="{A5FF0E9B-0C5D-48DF-AA06-742CBC51F620}" destId="{DE27B4B3-1980-4BC5-B5D3-68BF07BC9383}" srcOrd="0" destOrd="0" parTransId="{1876F87D-9E32-470D-A3F0-0A4363E826EE}" sibTransId="{22332411-A648-4C40-88A8-42AEE5B4C915}"/>
    <dgm:cxn modelId="{FB3E9FE4-76FB-4700-AF5D-02E687A35B0D}" type="presOf" srcId="{1CAAF69F-60BF-49A9-9C61-77E736B360C1}" destId="{9A8C7857-FB11-462A-B1FC-8760EAACE9FB}" srcOrd="0" destOrd="0" presId="urn:microsoft.com/office/officeart/2008/layout/LinedList"/>
    <dgm:cxn modelId="{422BB7EE-55B4-47CA-B105-B44BB3EDC2C9}" type="presOf" srcId="{DE27B4B3-1980-4BC5-B5D3-68BF07BC9383}" destId="{E4A2251D-ED37-427E-8A0B-FB05BEC11EA8}" srcOrd="0" destOrd="0" presId="urn:microsoft.com/office/officeart/2008/layout/LinedList"/>
    <dgm:cxn modelId="{E4CFC0F6-A0E0-476C-9819-A13E58D4FD11}" srcId="{A5FF0E9B-0C5D-48DF-AA06-742CBC51F620}" destId="{B6B19B98-C11C-4242-92D3-4CCB14B1471E}" srcOrd="1" destOrd="0" parTransId="{33D8D1BE-06CB-4EC1-96AC-16F6E91E9675}" sibTransId="{7D5440C1-2CB6-4AAD-9983-B1E3B63F5AF1}"/>
    <dgm:cxn modelId="{B3EE6C11-0055-4683-A711-8DEA5A42F44B}" type="presParOf" srcId="{EE596A43-4D09-4AA2-A96C-B660E0FA31D6}" destId="{B5683C03-2BA3-4060-A4F4-E00AB720AFEA}" srcOrd="0" destOrd="0" presId="urn:microsoft.com/office/officeart/2008/layout/LinedList"/>
    <dgm:cxn modelId="{CE7B342A-3120-45C7-82B9-3749A8136A3E}" type="presParOf" srcId="{EE596A43-4D09-4AA2-A96C-B660E0FA31D6}" destId="{74D1CDDF-4817-441F-AAFB-3C2B7A34A988}" srcOrd="1" destOrd="0" presId="urn:microsoft.com/office/officeart/2008/layout/LinedList"/>
    <dgm:cxn modelId="{A4FC745E-340D-492C-947C-4B6A60BD2A90}" type="presParOf" srcId="{74D1CDDF-4817-441F-AAFB-3C2B7A34A988}" destId="{E4A2251D-ED37-427E-8A0B-FB05BEC11EA8}" srcOrd="0" destOrd="0" presId="urn:microsoft.com/office/officeart/2008/layout/LinedList"/>
    <dgm:cxn modelId="{A6994FBC-3926-4D96-A947-D806891F5278}" type="presParOf" srcId="{74D1CDDF-4817-441F-AAFB-3C2B7A34A988}" destId="{6876E76A-F98D-47FA-86B2-8EF097CD5BB3}" srcOrd="1" destOrd="0" presId="urn:microsoft.com/office/officeart/2008/layout/LinedList"/>
    <dgm:cxn modelId="{2BF06388-CFD5-464F-A16F-5A17E39D983D}" type="presParOf" srcId="{EE596A43-4D09-4AA2-A96C-B660E0FA31D6}" destId="{A947C595-B627-45D9-9943-60F6C345BC01}" srcOrd="2" destOrd="0" presId="urn:microsoft.com/office/officeart/2008/layout/LinedList"/>
    <dgm:cxn modelId="{629A1A3C-FAC7-4D17-8106-48CD63CDBD19}" type="presParOf" srcId="{EE596A43-4D09-4AA2-A96C-B660E0FA31D6}" destId="{74207522-19BE-44DE-8E25-161AEAC5AECE}" srcOrd="3" destOrd="0" presId="urn:microsoft.com/office/officeart/2008/layout/LinedList"/>
    <dgm:cxn modelId="{59AE8380-64AC-48B1-95A0-F66A3F9B78F0}" type="presParOf" srcId="{74207522-19BE-44DE-8E25-161AEAC5AECE}" destId="{B3947CAB-2FDA-4D18-AEEF-03DE3F4FB2A3}" srcOrd="0" destOrd="0" presId="urn:microsoft.com/office/officeart/2008/layout/LinedList"/>
    <dgm:cxn modelId="{D266E180-118B-4223-9A44-2C07BD4526A1}" type="presParOf" srcId="{74207522-19BE-44DE-8E25-161AEAC5AECE}" destId="{5BDFF68A-4BDD-4282-8DD5-4F58CC11DE00}" srcOrd="1" destOrd="0" presId="urn:microsoft.com/office/officeart/2008/layout/LinedList"/>
    <dgm:cxn modelId="{550CC6F4-F0E9-4A99-981B-7817D4907711}" type="presParOf" srcId="{EE596A43-4D09-4AA2-A96C-B660E0FA31D6}" destId="{AF743DE0-2780-4195-9308-CC33BD2B2813}" srcOrd="4" destOrd="0" presId="urn:microsoft.com/office/officeart/2008/layout/LinedList"/>
    <dgm:cxn modelId="{A5172728-8E71-4DCC-844B-7BF3C58AC337}" type="presParOf" srcId="{EE596A43-4D09-4AA2-A96C-B660E0FA31D6}" destId="{26B2278F-171A-40C2-B455-232040D7539A}" srcOrd="5" destOrd="0" presId="urn:microsoft.com/office/officeart/2008/layout/LinedList"/>
    <dgm:cxn modelId="{6B57DEF4-AD5D-4C2C-9A28-37DC81F448BB}" type="presParOf" srcId="{26B2278F-171A-40C2-B455-232040D7539A}" destId="{72F55B45-7CAF-496C-B87C-B8F1953BC754}" srcOrd="0" destOrd="0" presId="urn:microsoft.com/office/officeart/2008/layout/LinedList"/>
    <dgm:cxn modelId="{898DBF50-840A-43BE-AF2B-2460EC66720B}" type="presParOf" srcId="{26B2278F-171A-40C2-B455-232040D7539A}" destId="{FAEB935E-9C98-41F4-B71B-A127EC5373D7}" srcOrd="1" destOrd="0" presId="urn:microsoft.com/office/officeart/2008/layout/LinedList"/>
    <dgm:cxn modelId="{A83FFE49-93D8-4DDC-8457-32731ACA6A28}" type="presParOf" srcId="{EE596A43-4D09-4AA2-A96C-B660E0FA31D6}" destId="{8D848648-4967-419E-8CA4-DA514D6BAA91}" srcOrd="6" destOrd="0" presId="urn:microsoft.com/office/officeart/2008/layout/LinedList"/>
    <dgm:cxn modelId="{832DFFB3-CE37-4949-B255-F998E93DF604}" type="presParOf" srcId="{EE596A43-4D09-4AA2-A96C-B660E0FA31D6}" destId="{085A3374-96EF-4719-8766-43DBF4469C9E}" srcOrd="7" destOrd="0" presId="urn:microsoft.com/office/officeart/2008/layout/LinedList"/>
    <dgm:cxn modelId="{0E3363E7-1150-4CD1-A5A3-0DFDBDDC80A3}" type="presParOf" srcId="{085A3374-96EF-4719-8766-43DBF4469C9E}" destId="{8D5167AC-D60E-409F-AB6F-1A20E16F3ECA}" srcOrd="0" destOrd="0" presId="urn:microsoft.com/office/officeart/2008/layout/LinedList"/>
    <dgm:cxn modelId="{767D1806-6524-4042-9E09-3CB9A342FEFB}" type="presParOf" srcId="{085A3374-96EF-4719-8766-43DBF4469C9E}" destId="{1BA330CB-AE41-473B-AC14-2EC5C4E86352}" srcOrd="1" destOrd="0" presId="urn:microsoft.com/office/officeart/2008/layout/LinedList"/>
    <dgm:cxn modelId="{711D76FC-5715-48FF-A1C6-31882F4BBB40}" type="presParOf" srcId="{EE596A43-4D09-4AA2-A96C-B660E0FA31D6}" destId="{F257C6D4-3E89-4330-8AE1-C897DC84668D}" srcOrd="8" destOrd="0" presId="urn:microsoft.com/office/officeart/2008/layout/LinedList"/>
    <dgm:cxn modelId="{39E0B888-D271-493C-8612-695CAC20965D}" type="presParOf" srcId="{EE596A43-4D09-4AA2-A96C-B660E0FA31D6}" destId="{A6BD685E-1602-4161-801F-329E1FEAFDD5}" srcOrd="9" destOrd="0" presId="urn:microsoft.com/office/officeart/2008/layout/LinedList"/>
    <dgm:cxn modelId="{ECFC50F8-943E-4BB4-9082-1EB68F780689}" type="presParOf" srcId="{A6BD685E-1602-4161-801F-329E1FEAFDD5}" destId="{9A8C7857-FB11-462A-B1FC-8760EAACE9FB}" srcOrd="0" destOrd="0" presId="urn:microsoft.com/office/officeart/2008/layout/LinedList"/>
    <dgm:cxn modelId="{53AC9306-F720-4F55-80F3-68A80646E075}" type="presParOf" srcId="{A6BD685E-1602-4161-801F-329E1FEAFDD5}" destId="{3FAD73F3-6508-4E44-8FCB-55D00D7B5A2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83C03-2BA3-4060-A4F4-E00AB720AFEA}">
      <dsp:nvSpPr>
        <dsp:cNvPr id="0" name=""/>
        <dsp:cNvSpPr/>
      </dsp:nvSpPr>
      <dsp:spPr>
        <a:xfrm>
          <a:off x="0" y="947"/>
          <a:ext cx="17193336"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4A2251D-ED37-427E-8A0B-FB05BEC11EA8}">
      <dsp:nvSpPr>
        <dsp:cNvPr id="0" name=""/>
        <dsp:cNvSpPr/>
      </dsp:nvSpPr>
      <dsp:spPr>
        <a:xfrm>
          <a:off x="0" y="947"/>
          <a:ext cx="17193336" cy="1551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marL="0" lvl="0" indent="0" algn="l" defTabSz="2355850">
            <a:lnSpc>
              <a:spcPct val="90000"/>
            </a:lnSpc>
            <a:spcBef>
              <a:spcPct val="0"/>
            </a:spcBef>
            <a:spcAft>
              <a:spcPct val="35000"/>
            </a:spcAft>
            <a:buNone/>
          </a:pPr>
          <a:r>
            <a:rPr lang="en-US" sz="5300" kern="1200"/>
            <a:t>an inherent variability in the production process,</a:t>
          </a:r>
        </a:p>
      </dsp:txBody>
      <dsp:txXfrm>
        <a:off x="0" y="947"/>
        <a:ext cx="17193336" cy="1551930"/>
      </dsp:txXfrm>
    </dsp:sp>
    <dsp:sp modelId="{A947C595-B627-45D9-9943-60F6C345BC01}">
      <dsp:nvSpPr>
        <dsp:cNvPr id="0" name=""/>
        <dsp:cNvSpPr/>
      </dsp:nvSpPr>
      <dsp:spPr>
        <a:xfrm>
          <a:off x="0" y="1552877"/>
          <a:ext cx="17193336"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3947CAB-2FDA-4D18-AEEF-03DE3F4FB2A3}">
      <dsp:nvSpPr>
        <dsp:cNvPr id="0" name=""/>
        <dsp:cNvSpPr/>
      </dsp:nvSpPr>
      <dsp:spPr>
        <a:xfrm>
          <a:off x="0" y="1552877"/>
          <a:ext cx="17193336" cy="1551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marL="0" lvl="0" indent="0" algn="l" defTabSz="2355850">
            <a:lnSpc>
              <a:spcPct val="90000"/>
            </a:lnSpc>
            <a:spcBef>
              <a:spcPct val="0"/>
            </a:spcBef>
            <a:spcAft>
              <a:spcPct val="35000"/>
            </a:spcAft>
            <a:buNone/>
          </a:pPr>
          <a:r>
            <a:rPr lang="en-US" sz="5300" kern="1200"/>
            <a:t>inherent difficulties foreseen with testing methodology</a:t>
          </a:r>
          <a:endParaRPr lang="en-US" sz="5300" kern="1200" dirty="0"/>
        </a:p>
      </dsp:txBody>
      <dsp:txXfrm>
        <a:off x="0" y="1552877"/>
        <a:ext cx="17193336" cy="1551930"/>
      </dsp:txXfrm>
    </dsp:sp>
    <dsp:sp modelId="{AF743DE0-2780-4195-9308-CC33BD2B2813}">
      <dsp:nvSpPr>
        <dsp:cNvPr id="0" name=""/>
        <dsp:cNvSpPr/>
      </dsp:nvSpPr>
      <dsp:spPr>
        <a:xfrm>
          <a:off x="0" y="3104807"/>
          <a:ext cx="17193336"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2F55B45-7CAF-496C-B87C-B8F1953BC754}">
      <dsp:nvSpPr>
        <dsp:cNvPr id="0" name=""/>
        <dsp:cNvSpPr/>
      </dsp:nvSpPr>
      <dsp:spPr>
        <a:xfrm>
          <a:off x="0" y="3104807"/>
          <a:ext cx="17193336" cy="1551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marL="0" lvl="0" indent="0" algn="l" defTabSz="2355850">
            <a:lnSpc>
              <a:spcPct val="90000"/>
            </a:lnSpc>
            <a:spcBef>
              <a:spcPct val="0"/>
            </a:spcBef>
            <a:spcAft>
              <a:spcPct val="35000"/>
            </a:spcAft>
            <a:buNone/>
          </a:pPr>
          <a:r>
            <a:rPr lang="en-US" sz="5300" kern="1200"/>
            <a:t>a novel manufacturing or control technology</a:t>
          </a:r>
          <a:endParaRPr lang="en-US" sz="5300" kern="1200" dirty="0"/>
        </a:p>
      </dsp:txBody>
      <dsp:txXfrm>
        <a:off x="0" y="3104807"/>
        <a:ext cx="17193336" cy="1551930"/>
      </dsp:txXfrm>
    </dsp:sp>
    <dsp:sp modelId="{8D848648-4967-419E-8CA4-DA514D6BAA91}">
      <dsp:nvSpPr>
        <dsp:cNvPr id="0" name=""/>
        <dsp:cNvSpPr/>
      </dsp:nvSpPr>
      <dsp:spPr>
        <a:xfrm>
          <a:off x="0" y="4656738"/>
          <a:ext cx="17193336"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D5167AC-D60E-409F-AB6F-1A20E16F3ECA}">
      <dsp:nvSpPr>
        <dsp:cNvPr id="0" name=""/>
        <dsp:cNvSpPr/>
      </dsp:nvSpPr>
      <dsp:spPr>
        <a:xfrm>
          <a:off x="0" y="4656738"/>
          <a:ext cx="17193336" cy="1551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marL="0" lvl="0" indent="0" algn="l" defTabSz="2355850">
            <a:lnSpc>
              <a:spcPct val="90000"/>
            </a:lnSpc>
            <a:spcBef>
              <a:spcPct val="0"/>
            </a:spcBef>
            <a:spcAft>
              <a:spcPct val="35000"/>
            </a:spcAft>
            <a:buNone/>
          </a:pPr>
          <a:r>
            <a:rPr lang="en-US" sz="5300" kern="1200"/>
            <a:t>the potential presence of toxic impurities</a:t>
          </a:r>
          <a:endParaRPr lang="en-US" sz="5300" kern="1200" dirty="0"/>
        </a:p>
      </dsp:txBody>
      <dsp:txXfrm>
        <a:off x="0" y="4656738"/>
        <a:ext cx="17193336" cy="1551930"/>
      </dsp:txXfrm>
    </dsp:sp>
    <dsp:sp modelId="{F257C6D4-3E89-4330-8AE1-C897DC84668D}">
      <dsp:nvSpPr>
        <dsp:cNvPr id="0" name=""/>
        <dsp:cNvSpPr/>
      </dsp:nvSpPr>
      <dsp:spPr>
        <a:xfrm>
          <a:off x="0" y="6208668"/>
          <a:ext cx="17193336" cy="0"/>
        </a:xfrm>
        <a:prstGeom prst="line">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w="12700" cap="rnd" cmpd="sng" algn="ctr">
          <a:solidFill>
            <a:schemeClr val="accent6">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8C7857-FB11-462A-B1FC-8760EAACE9FB}">
      <dsp:nvSpPr>
        <dsp:cNvPr id="0" name=""/>
        <dsp:cNvSpPr/>
      </dsp:nvSpPr>
      <dsp:spPr>
        <a:xfrm>
          <a:off x="0" y="6208668"/>
          <a:ext cx="17193336" cy="1551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30" tIns="201930" rIns="201930" bIns="201930" numCol="1" spcCol="1270" anchor="t" anchorCtr="0">
          <a:noAutofit/>
        </a:bodyPr>
        <a:lstStyle/>
        <a:p>
          <a:pPr marL="0" lvl="0" indent="0" algn="l" defTabSz="2355850">
            <a:lnSpc>
              <a:spcPct val="90000"/>
            </a:lnSpc>
            <a:spcBef>
              <a:spcPct val="0"/>
            </a:spcBef>
            <a:spcAft>
              <a:spcPct val="35000"/>
            </a:spcAft>
            <a:buNone/>
          </a:pPr>
          <a:r>
            <a:rPr lang="en-US" sz="5300" kern="1200"/>
            <a:t>and a particular risk of bioavailability problems</a:t>
          </a:r>
        </a:p>
      </dsp:txBody>
      <dsp:txXfrm>
        <a:off x="0" y="6208668"/>
        <a:ext cx="17193336" cy="15519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sz="1200"/>
            </a:pPr>
            <a:r>
              <a:t>Kevin McKernan</a:t>
            </a:r>
          </a:p>
          <a:p>
            <a:pPr>
              <a:defRPr sz="1200"/>
            </a:pPr>
            <a:r>
              <a:t>Quadraplex G formation</a:t>
            </a:r>
          </a:p>
          <a:p>
            <a:pPr>
              <a:defRPr sz="1200"/>
            </a:pPr>
            <a:r>
              <a:t>Read through of the stop codons possible</a:t>
            </a:r>
          </a:p>
          <a:p>
            <a:pPr>
              <a:defRPr sz="1200"/>
            </a:pPr>
            <a:r>
              <a:t>Unknown if there is aberrant protein production</a:t>
            </a:r>
          </a:p>
          <a:p>
            <a:pPr>
              <a:defRPr sz="1200"/>
            </a:pPr>
            <a:r>
              <a:t>Patterson</a:t>
            </a:r>
          </a:p>
          <a:p>
            <a:pPr>
              <a:defRPr sz="1200"/>
            </a:pPr>
            <a:r>
              <a:t>Magen</a:t>
            </a:r>
          </a:p>
          <a:p>
            <a:pPr>
              <a:defRPr sz="1200"/>
            </a:pPr>
            <a:endParaRPr/>
          </a:p>
          <a:p>
            <a:pPr>
              <a:defRPr sz="1200"/>
            </a:pPr>
            <a:r>
              <a:t>Errors on translation</a:t>
            </a:r>
          </a:p>
        </p:txBody>
      </p:sp>
    </p:spTree>
    <p:extLst>
      <p:ext uri="{BB962C8B-B14F-4D97-AF65-F5344CB8AC3E}">
        <p14:creationId xmlns:p14="http://schemas.microsoft.com/office/powerpoint/2010/main" val="337937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6933"/>
            <a:ext cx="24384000" cy="13732934"/>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3014134" y="4809068"/>
            <a:ext cx="15533872" cy="3292604"/>
          </a:xfrm>
        </p:spPr>
        <p:txBody>
          <a:bodyPr anchor="b">
            <a:noAutofit/>
          </a:bodyPr>
          <a:lstStyle>
            <a:lvl1pPr algn="r">
              <a:defRPr sz="108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014134" y="8101667"/>
            <a:ext cx="15533872" cy="2193798"/>
          </a:xfrm>
        </p:spPr>
        <p:txBody>
          <a:bodyPr anchor="t"/>
          <a:lstStyle>
            <a:lvl1pPr marL="0" indent="0" algn="r">
              <a:buNone/>
              <a:defRPr>
                <a:solidFill>
                  <a:schemeClr val="tx1">
                    <a:lumMod val="50000"/>
                    <a:lumOff val="50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52631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670" y="1219200"/>
            <a:ext cx="17193336" cy="6807200"/>
          </a:xfrm>
        </p:spPr>
        <p:txBody>
          <a:bodyPr anchor="ctr">
            <a:normAutofit/>
          </a:bodyPr>
          <a:lstStyle>
            <a:lvl1pPr algn="l">
              <a:defRPr sz="8800" b="0" cap="none"/>
            </a:lvl1pPr>
          </a:lstStyle>
          <a:p>
            <a:r>
              <a:rPr lang="en-US"/>
              <a:t>Click to edit Master title style</a:t>
            </a:r>
            <a:endParaRPr lang="en-US" dirty="0"/>
          </a:p>
        </p:txBody>
      </p:sp>
      <p:sp>
        <p:nvSpPr>
          <p:cNvPr id="3" name="Text Placeholder 2"/>
          <p:cNvSpPr>
            <a:spLocks noGrp="1"/>
          </p:cNvSpPr>
          <p:nvPr>
            <p:ph type="body" idx="1"/>
          </p:nvPr>
        </p:nvSpPr>
        <p:spPr>
          <a:xfrm>
            <a:off x="1354670" y="8940800"/>
            <a:ext cx="17193336" cy="3141924"/>
          </a:xfrm>
        </p:spPr>
        <p:txBody>
          <a:bodyPr anchor="ctr">
            <a:normAutofit/>
          </a:bodyPr>
          <a:lstStyle>
            <a:lvl1pPr marL="0" indent="0" algn="l">
              <a:buNone/>
              <a:defRPr sz="3600">
                <a:solidFill>
                  <a:schemeClr val="tx1">
                    <a:lumMod val="75000"/>
                    <a:lumOff val="2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156859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62668" y="1219200"/>
            <a:ext cx="16188268" cy="6045200"/>
          </a:xfrm>
        </p:spPr>
        <p:txBody>
          <a:bodyPr anchor="ctr">
            <a:normAutofit/>
          </a:bodyPr>
          <a:lstStyle>
            <a:lvl1pPr algn="l">
              <a:defRPr sz="88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732278" y="7264400"/>
            <a:ext cx="14449048" cy="762000"/>
          </a:xfrm>
        </p:spPr>
        <p:txBody>
          <a:bodyPr anchor="ctr">
            <a:noAutofit/>
          </a:bodyPr>
          <a:lstStyle>
            <a:lvl1pPr marL="0" indent="0">
              <a:buFontTx/>
              <a:buNone/>
              <a:defRPr sz="3200">
                <a:solidFill>
                  <a:schemeClr val="tx1">
                    <a:lumMod val="50000"/>
                    <a:lumOff val="50000"/>
                  </a:schemeClr>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pPr lvl="0"/>
            <a:r>
              <a:rPr lang="en-US"/>
              <a:t>Click to edit Master text styles</a:t>
            </a:r>
          </a:p>
        </p:txBody>
      </p:sp>
      <p:sp>
        <p:nvSpPr>
          <p:cNvPr id="3" name="Text Placeholder 2"/>
          <p:cNvSpPr>
            <a:spLocks noGrp="1"/>
          </p:cNvSpPr>
          <p:nvPr>
            <p:ph type="body" idx="1"/>
          </p:nvPr>
        </p:nvSpPr>
        <p:spPr>
          <a:xfrm>
            <a:off x="1354670" y="8940800"/>
            <a:ext cx="17193336" cy="3141924"/>
          </a:xfrm>
        </p:spPr>
        <p:txBody>
          <a:bodyPr anchor="ctr">
            <a:normAutofit/>
          </a:bodyPr>
          <a:lstStyle>
            <a:lvl1pPr marL="0" indent="0" algn="l">
              <a:buNone/>
              <a:defRPr sz="3600">
                <a:solidFill>
                  <a:schemeClr val="tx1">
                    <a:lumMod val="75000"/>
                    <a:lumOff val="2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
        <p:nvSpPr>
          <p:cNvPr id="20" name="TextBox 19"/>
          <p:cNvSpPr txBox="1"/>
          <p:nvPr/>
        </p:nvSpPr>
        <p:spPr>
          <a:xfrm>
            <a:off x="1083740" y="1580756"/>
            <a:ext cx="1219200" cy="1169552"/>
          </a:xfrm>
          <a:prstGeom prst="rect">
            <a:avLst/>
          </a:prstGeom>
        </p:spPr>
        <p:txBody>
          <a:bodyPr vert="horz" lIns="182880" tIns="91440" rIns="182880" bIns="91440" rtlCol="0" anchor="ctr">
            <a:noAutofit/>
          </a:bodyPr>
          <a:lstStyle/>
          <a:p>
            <a:pPr lvl="0"/>
            <a:r>
              <a:rPr lang="en-US" sz="1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7786022" y="5773112"/>
            <a:ext cx="1219200" cy="1169552"/>
          </a:xfrm>
          <a:prstGeom prst="rect">
            <a:avLst/>
          </a:prstGeom>
        </p:spPr>
        <p:txBody>
          <a:bodyPr vert="horz" lIns="182880" tIns="91440" rIns="182880" bIns="91440" rtlCol="0" anchor="ctr">
            <a:noAutofit/>
          </a:bodyPr>
          <a:lstStyle/>
          <a:p>
            <a:pPr lvl="0"/>
            <a:r>
              <a:rPr lang="en-US" sz="16000" baseline="0" dirty="0">
                <a:ln w="3175" cmpd="sng">
                  <a:noFill/>
                </a:ln>
                <a:solidFill>
                  <a:schemeClr val="accent1">
                    <a:lumMod val="60000"/>
                    <a:lumOff val="40000"/>
                  </a:schemeClr>
                </a:solidFill>
                <a:latin typeface="Arial"/>
              </a:rPr>
              <a:t>”</a:t>
            </a:r>
            <a:endParaRPr lang="en-US" sz="3600" dirty="0">
              <a:solidFill>
                <a:schemeClr val="accent1">
                  <a:lumMod val="60000"/>
                  <a:lumOff val="40000"/>
                </a:schemeClr>
              </a:solidFill>
              <a:latin typeface="Arial"/>
            </a:endParaRPr>
          </a:p>
        </p:txBody>
      </p:sp>
    </p:spTree>
    <p:extLst>
      <p:ext uri="{BB962C8B-B14F-4D97-AF65-F5344CB8AC3E}">
        <p14:creationId xmlns:p14="http://schemas.microsoft.com/office/powerpoint/2010/main" val="361794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54670" y="3863976"/>
            <a:ext cx="17193336" cy="5190920"/>
          </a:xfrm>
        </p:spPr>
        <p:txBody>
          <a:bodyPr anchor="b">
            <a:normAutofit/>
          </a:bodyPr>
          <a:lstStyle>
            <a:lvl1pPr algn="l">
              <a:defRPr sz="8800" b="0" cap="none"/>
            </a:lvl1pPr>
          </a:lstStyle>
          <a:p>
            <a:r>
              <a:rPr lang="en-US"/>
              <a:t>Click to edit Master title style</a:t>
            </a:r>
            <a:endParaRPr lang="en-US" dirty="0"/>
          </a:p>
        </p:txBody>
      </p:sp>
      <p:sp>
        <p:nvSpPr>
          <p:cNvPr id="3" name="Text Placeholder 2"/>
          <p:cNvSpPr>
            <a:spLocks noGrp="1"/>
          </p:cNvSpPr>
          <p:nvPr>
            <p:ph type="body" idx="1"/>
          </p:nvPr>
        </p:nvSpPr>
        <p:spPr>
          <a:xfrm>
            <a:off x="1354670" y="9054896"/>
            <a:ext cx="17193336" cy="3027828"/>
          </a:xfrm>
        </p:spPr>
        <p:txBody>
          <a:bodyPr anchor="t">
            <a:normAutofit/>
          </a:bodyPr>
          <a:lstStyle>
            <a:lvl1pPr marL="0" indent="0" algn="l">
              <a:buNone/>
              <a:defRPr sz="3600">
                <a:solidFill>
                  <a:schemeClr val="tx1">
                    <a:lumMod val="75000"/>
                    <a:lumOff val="2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112362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62668" y="1219200"/>
            <a:ext cx="16188268" cy="6045200"/>
          </a:xfrm>
        </p:spPr>
        <p:txBody>
          <a:bodyPr anchor="ctr">
            <a:normAutofit/>
          </a:bodyPr>
          <a:lstStyle>
            <a:lvl1pPr algn="l">
              <a:defRPr sz="88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54665" y="8026400"/>
            <a:ext cx="17193338" cy="1028496"/>
          </a:xfrm>
        </p:spPr>
        <p:txBody>
          <a:bodyPr anchor="b">
            <a:noAutofit/>
          </a:bodyPr>
          <a:lstStyle>
            <a:lvl1pPr marL="0" indent="0">
              <a:buFontTx/>
              <a:buNone/>
              <a:defRPr sz="4800">
                <a:solidFill>
                  <a:schemeClr val="tx1">
                    <a:lumMod val="75000"/>
                    <a:lumOff val="25000"/>
                  </a:schemeClr>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pPr lvl="0"/>
            <a:r>
              <a:rPr lang="en-US"/>
              <a:t>Click to edit Master text styles</a:t>
            </a:r>
          </a:p>
        </p:txBody>
      </p:sp>
      <p:sp>
        <p:nvSpPr>
          <p:cNvPr id="3" name="Text Placeholder 2"/>
          <p:cNvSpPr>
            <a:spLocks noGrp="1"/>
          </p:cNvSpPr>
          <p:nvPr>
            <p:ph type="body" idx="1"/>
          </p:nvPr>
        </p:nvSpPr>
        <p:spPr>
          <a:xfrm>
            <a:off x="1354670" y="9054896"/>
            <a:ext cx="17193336" cy="3027828"/>
          </a:xfrm>
        </p:spPr>
        <p:txBody>
          <a:bodyPr anchor="t">
            <a:normAutofit/>
          </a:bodyPr>
          <a:lstStyle>
            <a:lvl1pPr marL="0" indent="0" algn="l">
              <a:buNone/>
              <a:defRPr sz="3600">
                <a:solidFill>
                  <a:schemeClr val="tx1">
                    <a:lumMod val="50000"/>
                    <a:lumOff val="50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
        <p:nvSpPr>
          <p:cNvPr id="24" name="TextBox 23"/>
          <p:cNvSpPr txBox="1"/>
          <p:nvPr/>
        </p:nvSpPr>
        <p:spPr>
          <a:xfrm>
            <a:off x="1083740" y="1580756"/>
            <a:ext cx="1219200" cy="1169552"/>
          </a:xfrm>
          <a:prstGeom prst="rect">
            <a:avLst/>
          </a:prstGeom>
        </p:spPr>
        <p:txBody>
          <a:bodyPr vert="horz" lIns="182880" tIns="91440" rIns="182880" bIns="91440" rtlCol="0" anchor="ctr">
            <a:noAutofit/>
          </a:bodyPr>
          <a:lstStyle/>
          <a:p>
            <a:pPr lvl="0"/>
            <a:r>
              <a:rPr lang="en-US" sz="1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7786022" y="5773112"/>
            <a:ext cx="1219200" cy="1169552"/>
          </a:xfrm>
          <a:prstGeom prst="rect">
            <a:avLst/>
          </a:prstGeom>
        </p:spPr>
        <p:txBody>
          <a:bodyPr vert="horz" lIns="182880" tIns="91440" rIns="182880" bIns="91440" rtlCol="0" anchor="ctr">
            <a:noAutofit/>
          </a:bodyPr>
          <a:lstStyle/>
          <a:p>
            <a:pPr lvl="0"/>
            <a:r>
              <a:rPr lang="en-US" sz="1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77519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371599" y="1219200"/>
            <a:ext cx="17176406" cy="6045200"/>
          </a:xfrm>
        </p:spPr>
        <p:txBody>
          <a:bodyPr anchor="ctr">
            <a:normAutofit/>
          </a:bodyPr>
          <a:lstStyle>
            <a:lvl1pPr algn="l">
              <a:defRPr sz="88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54665" y="8026400"/>
            <a:ext cx="17193338" cy="1028496"/>
          </a:xfrm>
        </p:spPr>
        <p:txBody>
          <a:bodyPr anchor="b">
            <a:noAutofit/>
          </a:bodyPr>
          <a:lstStyle>
            <a:lvl1pPr marL="0" indent="0">
              <a:buFontTx/>
              <a:buNone/>
              <a:defRPr sz="4800">
                <a:solidFill>
                  <a:schemeClr val="accent1"/>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pPr lvl="0"/>
            <a:r>
              <a:rPr lang="en-US"/>
              <a:t>Click to edit Master text styles</a:t>
            </a:r>
          </a:p>
        </p:txBody>
      </p:sp>
      <p:sp>
        <p:nvSpPr>
          <p:cNvPr id="3" name="Text Placeholder 2"/>
          <p:cNvSpPr>
            <a:spLocks noGrp="1"/>
          </p:cNvSpPr>
          <p:nvPr>
            <p:ph type="body" idx="1"/>
          </p:nvPr>
        </p:nvSpPr>
        <p:spPr>
          <a:xfrm>
            <a:off x="1354670" y="9054896"/>
            <a:ext cx="17193336" cy="3027828"/>
          </a:xfrm>
        </p:spPr>
        <p:txBody>
          <a:bodyPr anchor="t">
            <a:normAutofit/>
          </a:bodyPr>
          <a:lstStyle>
            <a:lvl1pPr marL="0" indent="0" algn="l">
              <a:buNone/>
              <a:defRPr sz="3600">
                <a:solidFill>
                  <a:schemeClr val="tx1">
                    <a:lumMod val="50000"/>
                    <a:lumOff val="50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75396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702953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935347" y="1219199"/>
            <a:ext cx="2609486" cy="10502902"/>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354670" y="1219200"/>
            <a:ext cx="14120300" cy="10502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1813737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467567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2" name="Abstract background with layers of red and white rectangles"/>
          <p:cNvSpPr>
            <a:spLocks noGrp="1"/>
          </p:cNvSpPr>
          <p:nvPr>
            <p:ph type="pic" idx="21"/>
          </p:nvPr>
        </p:nvSpPr>
        <p:spPr>
          <a:xfrm>
            <a:off x="-381000" y="-114300"/>
            <a:ext cx="13931900" cy="15136430"/>
          </a:xfrm>
          <a:prstGeom prst="rect">
            <a:avLst/>
          </a:prstGeom>
        </p:spPr>
        <p:txBody>
          <a:bodyPr lIns="91439" tIns="45719" rIns="91439" bIns="45719">
            <a:noAutofit/>
          </a:bodyPr>
          <a:lstStyle/>
          <a:p>
            <a:endParaRPr/>
          </a:p>
        </p:txBody>
      </p:sp>
      <p:sp>
        <p:nvSpPr>
          <p:cNvPr id="73" name="Title Text"/>
          <p:cNvSpPr txBox="1">
            <a:spLocks noGrp="1"/>
          </p:cNvSpPr>
          <p:nvPr>
            <p:ph type="title"/>
          </p:nvPr>
        </p:nvSpPr>
        <p:spPr>
          <a:xfrm>
            <a:off x="13208000" y="1016000"/>
            <a:ext cx="10160000" cy="1016000"/>
          </a:xfrm>
          <a:prstGeom prst="rect">
            <a:avLst/>
          </a:prstGeom>
        </p:spPr>
        <p:txBody>
          <a:bodyPr/>
          <a:lstStyle/>
          <a:p>
            <a:r>
              <a:t>Title Text</a:t>
            </a:r>
          </a:p>
        </p:txBody>
      </p:sp>
      <p:sp>
        <p:nvSpPr>
          <p:cNvPr id="74" name="Body Level One…"/>
          <p:cNvSpPr txBox="1">
            <a:spLocks noGrp="1"/>
          </p:cNvSpPr>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58032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08610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1445556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322762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chemeClr val="accent1"/>
        </a:solidFill>
        <a:effectLst/>
      </p:bgPr>
    </p:bg>
    <p:spTree>
      <p:nvGrpSpPr>
        <p:cNvPr id="1" name=""/>
        <p:cNvGrpSpPr/>
        <p:nvPr/>
      </p:nvGrpSpPr>
      <p:grpSpPr>
        <a:xfrm>
          <a:off x="0" y="0"/>
          <a:ext cx="0" cy="0"/>
          <a:chOff x="0" y="0"/>
          <a:chExt cx="0" cy="0"/>
        </a:xfrm>
      </p:grpSpPr>
      <p:sp>
        <p:nvSpPr>
          <p:cNvPr id="13" name="Line"/>
          <p:cNvSpPr/>
          <p:nvPr/>
        </p:nvSpPr>
        <p:spPr>
          <a:xfrm flipV="1">
            <a:off x="766877" y="12048065"/>
            <a:ext cx="22850242" cy="12703"/>
          </a:xfrm>
          <a:prstGeom prst="line">
            <a:avLst/>
          </a:prstGeom>
          <a:ln w="76200">
            <a:solidFill>
              <a:srgbClr val="1A5C71"/>
            </a:solidFill>
            <a:miter lim="400000"/>
          </a:ln>
        </p:spPr>
        <p:txBody>
          <a:bodyPr lIns="45718" tIns="45718" rIns="45718" bIns="45718"/>
          <a:lstStyle/>
          <a:p>
            <a:endParaRPr/>
          </a:p>
        </p:txBody>
      </p:sp>
      <p:sp>
        <p:nvSpPr>
          <p:cNvPr id="14" name="Line"/>
          <p:cNvSpPr/>
          <p:nvPr/>
        </p:nvSpPr>
        <p:spPr>
          <a:xfrm>
            <a:off x="766877" y="952500"/>
            <a:ext cx="22850246" cy="0"/>
          </a:xfrm>
          <a:prstGeom prst="line">
            <a:avLst/>
          </a:prstGeom>
          <a:ln w="76200">
            <a:solidFill>
              <a:srgbClr val="1A5C71"/>
            </a:solidFill>
            <a:miter lim="400000"/>
          </a:ln>
        </p:spPr>
        <p:txBody>
          <a:bodyPr lIns="45718" tIns="45718" rIns="45718" bIns="45718"/>
          <a:lstStyle/>
          <a:p>
            <a:endParaRPr/>
          </a:p>
        </p:txBody>
      </p:sp>
      <p:sp>
        <p:nvSpPr>
          <p:cNvPr id="15" name="Line"/>
          <p:cNvSpPr/>
          <p:nvPr/>
        </p:nvSpPr>
        <p:spPr>
          <a:xfrm flipV="1">
            <a:off x="6527799" y="12034557"/>
            <a:ext cx="3" cy="1114985"/>
          </a:xfrm>
          <a:prstGeom prst="line">
            <a:avLst/>
          </a:prstGeom>
          <a:ln w="76200">
            <a:solidFill>
              <a:srgbClr val="1A5C71"/>
            </a:solidFill>
            <a:miter lim="400000"/>
          </a:ln>
        </p:spPr>
        <p:txBody>
          <a:bodyPr lIns="45718" tIns="45718" rIns="45718" bIns="45718"/>
          <a:lstStyle/>
          <a:p>
            <a:endParaRPr/>
          </a:p>
        </p:txBody>
      </p:sp>
      <p:sp>
        <p:nvSpPr>
          <p:cNvPr id="16" name="Line"/>
          <p:cNvSpPr/>
          <p:nvPr/>
        </p:nvSpPr>
        <p:spPr>
          <a:xfrm flipV="1">
            <a:off x="17856201" y="12034557"/>
            <a:ext cx="2" cy="1114985"/>
          </a:xfrm>
          <a:prstGeom prst="line">
            <a:avLst/>
          </a:prstGeom>
          <a:ln w="76200">
            <a:solidFill>
              <a:srgbClr val="1A5C71"/>
            </a:solidFill>
            <a:miter lim="400000"/>
          </a:ln>
        </p:spPr>
        <p:txBody>
          <a:bodyPr lIns="45718" tIns="45718" rIns="45718" bIns="45718"/>
          <a:lstStyle/>
          <a:p>
            <a:endParaRPr/>
          </a:p>
        </p:txBody>
      </p:sp>
      <p:sp>
        <p:nvSpPr>
          <p:cNvPr id="17" name="Body Level One…"/>
          <p:cNvSpPr txBox="1">
            <a:spLocks noGrp="1"/>
          </p:cNvSpPr>
          <p:nvPr>
            <p:ph type="body" sz="quarter" idx="1" hasCustomPrompt="1"/>
          </p:nvPr>
        </p:nvSpPr>
        <p:spPr>
          <a:xfrm>
            <a:off x="1181100" y="12364718"/>
            <a:ext cx="4965700" cy="467109"/>
          </a:xfrm>
          <a:prstGeom prst="rect">
            <a:avLst/>
          </a:prstGeom>
        </p:spPr>
        <p:txBody>
          <a:bodyPr/>
          <a:lstStyle>
            <a:lvl1pPr marL="0" indent="0" algn="ctr" defTabSz="584200">
              <a:lnSpc>
                <a:spcPct val="120000"/>
              </a:lnSpc>
              <a:spcBef>
                <a:spcPts val="0"/>
              </a:spcBef>
              <a:buSzTx/>
              <a:buNone/>
              <a:defRPr sz="2200" b="0" cap="all" spc="88">
                <a:solidFill>
                  <a:schemeClr val="accent5"/>
                </a:solidFill>
              </a:defRPr>
            </a:lvl1pPr>
            <a:lvl2pPr marL="0" indent="0" algn="ctr" defTabSz="584200">
              <a:lnSpc>
                <a:spcPct val="120000"/>
              </a:lnSpc>
              <a:spcBef>
                <a:spcPts val="0"/>
              </a:spcBef>
              <a:buSzTx/>
              <a:buNone/>
              <a:defRPr sz="2200" b="0" cap="all" spc="88">
                <a:solidFill>
                  <a:schemeClr val="accent5"/>
                </a:solidFill>
              </a:defRPr>
            </a:lvl2pPr>
            <a:lvl3pPr marL="0" indent="0" algn="ctr" defTabSz="584200">
              <a:lnSpc>
                <a:spcPct val="120000"/>
              </a:lnSpc>
              <a:spcBef>
                <a:spcPts val="0"/>
              </a:spcBef>
              <a:buSzTx/>
              <a:buNone/>
              <a:defRPr sz="2200" b="0" cap="all" spc="88">
                <a:solidFill>
                  <a:schemeClr val="accent5"/>
                </a:solidFill>
              </a:defRPr>
            </a:lvl3pPr>
            <a:lvl4pPr marL="0" indent="0" algn="ctr" defTabSz="584200">
              <a:lnSpc>
                <a:spcPct val="120000"/>
              </a:lnSpc>
              <a:spcBef>
                <a:spcPts val="0"/>
              </a:spcBef>
              <a:buSzTx/>
              <a:buNone/>
              <a:defRPr sz="2200" b="0" cap="all" spc="88">
                <a:solidFill>
                  <a:schemeClr val="accent5"/>
                </a:solidFill>
              </a:defRPr>
            </a:lvl4pPr>
            <a:lvl5pPr marL="0" indent="0" algn="ctr" defTabSz="584200">
              <a:lnSpc>
                <a:spcPct val="120000"/>
              </a:lnSpc>
              <a:spcBef>
                <a:spcPts val="0"/>
              </a:spcBef>
              <a:buSzTx/>
              <a:buNone/>
              <a:defRPr sz="2200" b="0" cap="all" spc="88">
                <a:solidFill>
                  <a:schemeClr val="accent5"/>
                </a:solidFill>
              </a:defRPr>
            </a:lvl5pPr>
          </a:lstStyle>
          <a:p>
            <a:r>
              <a:t>Topic</a:t>
            </a:r>
          </a:p>
          <a:p>
            <a:pPr lvl="1"/>
            <a:endParaRPr/>
          </a:p>
          <a:p>
            <a:pPr lvl="2"/>
            <a:endParaRPr/>
          </a:p>
          <a:p>
            <a:pPr lvl="3"/>
            <a:endParaRPr/>
          </a:p>
          <a:p>
            <a:pPr lvl="4"/>
            <a:endParaRPr/>
          </a:p>
        </p:txBody>
      </p:sp>
      <p:sp>
        <p:nvSpPr>
          <p:cNvPr id="18" name="Location"/>
          <p:cNvSpPr txBox="1">
            <a:spLocks noGrp="1"/>
          </p:cNvSpPr>
          <p:nvPr>
            <p:ph type="body" sz="quarter" idx="21" hasCustomPrompt="1"/>
          </p:nvPr>
        </p:nvSpPr>
        <p:spPr>
          <a:xfrm>
            <a:off x="18237200" y="12364718"/>
            <a:ext cx="4965700" cy="467109"/>
          </a:xfrm>
          <a:prstGeom prst="rect">
            <a:avLst/>
          </a:prstGeom>
        </p:spPr>
        <p:txBody>
          <a:bodyPr/>
          <a:lstStyle>
            <a:lvl1pPr marL="0" indent="0" algn="ctr" defTabSz="584200">
              <a:lnSpc>
                <a:spcPct val="120000"/>
              </a:lnSpc>
              <a:spcBef>
                <a:spcPts val="0"/>
              </a:spcBef>
              <a:buSzTx/>
              <a:buNone/>
              <a:defRPr sz="2200" b="0" cap="all" spc="0">
                <a:solidFill>
                  <a:schemeClr val="accent5"/>
                </a:solidFill>
              </a:defRPr>
            </a:lvl1pPr>
          </a:lstStyle>
          <a:p>
            <a:r>
              <a:t>Location</a:t>
            </a:r>
          </a:p>
        </p:txBody>
      </p:sp>
      <p:sp>
        <p:nvSpPr>
          <p:cNvPr id="19" name="Author and Date"/>
          <p:cNvSpPr txBox="1">
            <a:spLocks noGrp="1"/>
          </p:cNvSpPr>
          <p:nvPr>
            <p:ph type="body" sz="quarter" idx="22" hasCustomPrompt="1"/>
          </p:nvPr>
        </p:nvSpPr>
        <p:spPr>
          <a:xfrm>
            <a:off x="6946900" y="12233909"/>
            <a:ext cx="10490200" cy="706631"/>
          </a:xfrm>
          <a:prstGeom prst="rect">
            <a:avLst/>
          </a:prstGeom>
        </p:spPr>
        <p:txBody>
          <a:bodyPr/>
          <a:lstStyle>
            <a:lvl1pPr marL="0" indent="0" algn="ctr" defTabSz="584200">
              <a:lnSpc>
                <a:spcPct val="120000"/>
              </a:lnSpc>
              <a:spcBef>
                <a:spcPts val="0"/>
              </a:spcBef>
              <a:buSzTx/>
              <a:buNone/>
              <a:defRPr spc="100">
                <a:solidFill>
                  <a:schemeClr val="accent5"/>
                </a:solidFill>
              </a:defRPr>
            </a:lvl1pPr>
          </a:lstStyle>
          <a:p>
            <a:r>
              <a:t>Author and Date</a:t>
            </a:r>
          </a:p>
        </p:txBody>
      </p:sp>
      <p:sp>
        <p:nvSpPr>
          <p:cNvPr id="20" name="Presentation Title"/>
          <p:cNvSpPr txBox="1">
            <a:spLocks noGrp="1"/>
          </p:cNvSpPr>
          <p:nvPr>
            <p:ph type="title" hasCustomPrompt="1"/>
          </p:nvPr>
        </p:nvSpPr>
        <p:spPr>
          <a:xfrm>
            <a:off x="2082800" y="4902200"/>
            <a:ext cx="20205700" cy="3911600"/>
          </a:xfrm>
          <a:prstGeom prst="rect">
            <a:avLst/>
          </a:prstGeom>
        </p:spPr>
        <p:txBody>
          <a:bodyPr/>
          <a:lstStyle>
            <a:lvl1pPr>
              <a:defRPr sz="11000" spc="330">
                <a:solidFill>
                  <a:srgbClr val="FFFFFF"/>
                </a:solidFill>
              </a:defRPr>
            </a:lvl1pPr>
          </a:lstStyle>
          <a:p>
            <a:r>
              <a:t>Presentation Title</a:t>
            </a:r>
          </a:p>
        </p:txBody>
      </p:sp>
      <p:sp>
        <p:nvSpPr>
          <p:cNvPr id="21" name="Body Level One…"/>
          <p:cNvSpPr txBox="1">
            <a:spLocks noGrp="1"/>
          </p:cNvSpPr>
          <p:nvPr>
            <p:ph type="body" sz="quarter" idx="23" hasCustomPrompt="1"/>
          </p:nvPr>
        </p:nvSpPr>
        <p:spPr>
          <a:xfrm>
            <a:off x="2082800" y="3495673"/>
            <a:ext cx="20205700" cy="1614557"/>
          </a:xfrm>
          <a:prstGeom prst="rect">
            <a:avLst/>
          </a:prstGeom>
        </p:spPr>
        <p:txBody>
          <a:bodyPr anchor="b"/>
          <a:lstStyle/>
          <a:p>
            <a:pPr marL="0" lvl="4" indent="2121408" algn="ctr" defTabSz="257047">
              <a:lnSpc>
                <a:spcPct val="120000"/>
              </a:lnSpc>
              <a:spcBef>
                <a:spcPts val="0"/>
              </a:spcBef>
              <a:buSzTx/>
              <a:buNone/>
              <a:defRPr sz="1500" spc="0">
                <a:solidFill>
                  <a:schemeClr val="accent5"/>
                </a:solidFill>
              </a:defRPr>
            </a:pPr>
            <a:r>
              <a:t>Presentation Subtitle
</a:t>
            </a:r>
          </a:p>
        </p:txBody>
      </p:sp>
      <p:sp>
        <p:nvSpPr>
          <p:cNvPr id="22" name="Slide Number"/>
          <p:cNvSpPr txBox="1">
            <a:spLocks noGrp="1"/>
          </p:cNvSpPr>
          <p:nvPr>
            <p:ph type="sldNum" sz="quarter" idx="2"/>
          </p:nvPr>
        </p:nvSpPr>
        <p:spPr>
          <a:xfrm>
            <a:off x="11988800" y="12890500"/>
            <a:ext cx="416053" cy="467107"/>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445885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Photo">
    <p:bg>
      <p:bgPr>
        <a:solidFill>
          <a:srgbClr val="FFFFFF"/>
        </a:solidFill>
        <a:effectLst/>
      </p:bgPr>
    </p:bg>
    <p:spTree>
      <p:nvGrpSpPr>
        <p:cNvPr id="1" name=""/>
        <p:cNvGrpSpPr/>
        <p:nvPr/>
      </p:nvGrpSpPr>
      <p:grpSpPr>
        <a:xfrm>
          <a:off x="0" y="0"/>
          <a:ext cx="0" cy="0"/>
          <a:chOff x="0" y="0"/>
          <a:chExt cx="0" cy="0"/>
        </a:xfrm>
      </p:grpSpPr>
      <p:sp>
        <p:nvSpPr>
          <p:cNvPr id="29" name="row of seven small retro clocks on a green shelf against a yellow background"/>
          <p:cNvSpPr>
            <a:spLocks noGrp="1"/>
          </p:cNvSpPr>
          <p:nvPr>
            <p:ph type="pic" idx="21"/>
          </p:nvPr>
        </p:nvSpPr>
        <p:spPr>
          <a:xfrm>
            <a:off x="0" y="-2757142"/>
            <a:ext cx="24384000" cy="19230284"/>
          </a:xfrm>
          <a:prstGeom prst="rect">
            <a:avLst/>
          </a:prstGeom>
        </p:spPr>
        <p:txBody>
          <a:bodyPr lIns="91439" tIns="45719" rIns="91439" bIns="45719">
            <a:noAutofit/>
          </a:bodyPr>
          <a:lstStyle/>
          <a:p>
            <a:endParaRPr/>
          </a:p>
        </p:txBody>
      </p:sp>
      <p:sp>
        <p:nvSpPr>
          <p:cNvPr id="30" name="Body Level One…"/>
          <p:cNvSpPr txBox="1">
            <a:spLocks noGrp="1"/>
          </p:cNvSpPr>
          <p:nvPr>
            <p:ph type="body" sz="quarter" idx="1" hasCustomPrompt="1"/>
          </p:nvPr>
        </p:nvSpPr>
        <p:spPr>
          <a:xfrm>
            <a:off x="1181100" y="12364718"/>
            <a:ext cx="4965700" cy="467109"/>
          </a:xfrm>
          <a:prstGeom prst="rect">
            <a:avLst/>
          </a:prstGeom>
        </p:spPr>
        <p:txBody>
          <a:bodyPr/>
          <a:lstStyle>
            <a:lvl1pPr marL="0" indent="0" algn="ctr" defTabSz="584200">
              <a:lnSpc>
                <a:spcPct val="120000"/>
              </a:lnSpc>
              <a:spcBef>
                <a:spcPts val="0"/>
              </a:spcBef>
              <a:buSzTx/>
              <a:buNone/>
              <a:defRPr sz="2200" b="0" cap="all" spc="88">
                <a:solidFill>
                  <a:srgbClr val="FFFFFF"/>
                </a:solidFill>
              </a:defRPr>
            </a:lvl1pPr>
            <a:lvl2pPr marL="0" indent="0" algn="ctr" defTabSz="584200">
              <a:lnSpc>
                <a:spcPct val="120000"/>
              </a:lnSpc>
              <a:spcBef>
                <a:spcPts val="0"/>
              </a:spcBef>
              <a:buSzTx/>
              <a:buNone/>
              <a:defRPr sz="2200" b="0" cap="all" spc="88">
                <a:solidFill>
                  <a:srgbClr val="FFFFFF"/>
                </a:solidFill>
              </a:defRPr>
            </a:lvl2pPr>
            <a:lvl3pPr marL="0" indent="0" algn="ctr" defTabSz="584200">
              <a:lnSpc>
                <a:spcPct val="120000"/>
              </a:lnSpc>
              <a:spcBef>
                <a:spcPts val="0"/>
              </a:spcBef>
              <a:buSzTx/>
              <a:buNone/>
              <a:defRPr sz="2200" b="0" cap="all" spc="88">
                <a:solidFill>
                  <a:srgbClr val="FFFFFF"/>
                </a:solidFill>
              </a:defRPr>
            </a:lvl3pPr>
            <a:lvl4pPr marL="0" indent="0" algn="ctr" defTabSz="584200">
              <a:lnSpc>
                <a:spcPct val="120000"/>
              </a:lnSpc>
              <a:spcBef>
                <a:spcPts val="0"/>
              </a:spcBef>
              <a:buSzTx/>
              <a:buNone/>
              <a:defRPr sz="2200" b="0" cap="all" spc="88">
                <a:solidFill>
                  <a:srgbClr val="FFFFFF"/>
                </a:solidFill>
              </a:defRPr>
            </a:lvl4pPr>
            <a:lvl5pPr marL="0" indent="0" algn="ctr" defTabSz="584200">
              <a:lnSpc>
                <a:spcPct val="120000"/>
              </a:lnSpc>
              <a:spcBef>
                <a:spcPts val="0"/>
              </a:spcBef>
              <a:buSzTx/>
              <a:buNone/>
              <a:defRPr sz="2200" b="0" cap="all" spc="88">
                <a:solidFill>
                  <a:srgbClr val="FFFFFF"/>
                </a:solidFill>
              </a:defRPr>
            </a:lvl5pPr>
          </a:lstStyle>
          <a:p>
            <a:r>
              <a:t>Topic</a:t>
            </a:r>
          </a:p>
          <a:p>
            <a:pPr lvl="1"/>
            <a:endParaRPr/>
          </a:p>
          <a:p>
            <a:pPr lvl="2"/>
            <a:endParaRPr/>
          </a:p>
          <a:p>
            <a:pPr lvl="3"/>
            <a:endParaRPr/>
          </a:p>
          <a:p>
            <a:pPr lvl="4"/>
            <a:endParaRPr/>
          </a:p>
        </p:txBody>
      </p:sp>
      <p:sp>
        <p:nvSpPr>
          <p:cNvPr id="31" name="Location"/>
          <p:cNvSpPr txBox="1">
            <a:spLocks noGrp="1"/>
          </p:cNvSpPr>
          <p:nvPr>
            <p:ph type="body" sz="quarter" idx="22" hasCustomPrompt="1"/>
          </p:nvPr>
        </p:nvSpPr>
        <p:spPr>
          <a:xfrm>
            <a:off x="18237200" y="12364718"/>
            <a:ext cx="4965700" cy="467109"/>
          </a:xfrm>
          <a:prstGeom prst="rect">
            <a:avLst/>
          </a:prstGeom>
        </p:spPr>
        <p:txBody>
          <a:bodyPr/>
          <a:lstStyle>
            <a:lvl1pPr marL="0" indent="0" algn="ctr" defTabSz="584200">
              <a:lnSpc>
                <a:spcPct val="120000"/>
              </a:lnSpc>
              <a:spcBef>
                <a:spcPts val="0"/>
              </a:spcBef>
              <a:buSzTx/>
              <a:buNone/>
              <a:defRPr sz="2200" b="0" cap="all" spc="0">
                <a:solidFill>
                  <a:srgbClr val="FFFFFF"/>
                </a:solidFill>
              </a:defRPr>
            </a:lvl1pPr>
          </a:lstStyle>
          <a:p>
            <a:r>
              <a:t>Location</a:t>
            </a:r>
          </a:p>
        </p:txBody>
      </p:sp>
      <p:sp>
        <p:nvSpPr>
          <p:cNvPr id="32" name="Author and Date"/>
          <p:cNvSpPr txBox="1">
            <a:spLocks noGrp="1"/>
          </p:cNvSpPr>
          <p:nvPr>
            <p:ph type="body" sz="quarter" idx="23" hasCustomPrompt="1"/>
          </p:nvPr>
        </p:nvSpPr>
        <p:spPr>
          <a:xfrm>
            <a:off x="6946900" y="12233909"/>
            <a:ext cx="10490200" cy="706631"/>
          </a:xfrm>
          <a:prstGeom prst="rect">
            <a:avLst/>
          </a:prstGeom>
        </p:spPr>
        <p:txBody>
          <a:bodyPr/>
          <a:lstStyle>
            <a:lvl1pPr marL="0" indent="0" algn="ctr" defTabSz="584200">
              <a:lnSpc>
                <a:spcPct val="120000"/>
              </a:lnSpc>
              <a:spcBef>
                <a:spcPts val="0"/>
              </a:spcBef>
              <a:buSzTx/>
              <a:buNone/>
              <a:defRPr spc="100">
                <a:solidFill>
                  <a:srgbClr val="FFFFFF"/>
                </a:solidFill>
              </a:defRPr>
            </a:lvl1pPr>
          </a:lstStyle>
          <a:p>
            <a:r>
              <a:t>Author and Date</a:t>
            </a:r>
          </a:p>
        </p:txBody>
      </p:sp>
      <p:sp>
        <p:nvSpPr>
          <p:cNvPr id="33" name="Line"/>
          <p:cNvSpPr/>
          <p:nvPr/>
        </p:nvSpPr>
        <p:spPr>
          <a:xfrm>
            <a:off x="766877" y="12060766"/>
            <a:ext cx="22850242" cy="1"/>
          </a:xfrm>
          <a:prstGeom prst="line">
            <a:avLst/>
          </a:prstGeom>
          <a:ln w="76200">
            <a:solidFill>
              <a:schemeClr val="accent1"/>
            </a:solidFill>
            <a:miter lim="400000"/>
          </a:ln>
        </p:spPr>
        <p:txBody>
          <a:bodyPr lIns="45718" tIns="45718" rIns="45718" bIns="45718"/>
          <a:lstStyle/>
          <a:p>
            <a:endParaRPr/>
          </a:p>
        </p:txBody>
      </p:sp>
      <p:sp>
        <p:nvSpPr>
          <p:cNvPr id="34" name="Line"/>
          <p:cNvSpPr/>
          <p:nvPr/>
        </p:nvSpPr>
        <p:spPr>
          <a:xfrm flipV="1">
            <a:off x="6527799" y="12034557"/>
            <a:ext cx="3" cy="1114985"/>
          </a:xfrm>
          <a:prstGeom prst="line">
            <a:avLst/>
          </a:prstGeom>
          <a:ln w="76200">
            <a:solidFill>
              <a:schemeClr val="accent1"/>
            </a:solidFill>
            <a:miter lim="400000"/>
          </a:ln>
        </p:spPr>
        <p:txBody>
          <a:bodyPr lIns="45718" tIns="45718" rIns="45718" bIns="45718"/>
          <a:lstStyle/>
          <a:p>
            <a:endParaRPr/>
          </a:p>
        </p:txBody>
      </p:sp>
      <p:sp>
        <p:nvSpPr>
          <p:cNvPr id="35" name="Line"/>
          <p:cNvSpPr/>
          <p:nvPr/>
        </p:nvSpPr>
        <p:spPr>
          <a:xfrm flipV="1">
            <a:off x="17856201" y="12034557"/>
            <a:ext cx="2" cy="1114985"/>
          </a:xfrm>
          <a:prstGeom prst="line">
            <a:avLst/>
          </a:prstGeom>
          <a:ln w="76200">
            <a:solidFill>
              <a:schemeClr val="accent1"/>
            </a:solidFill>
            <a:miter lim="400000"/>
          </a:ln>
        </p:spPr>
        <p:txBody>
          <a:bodyPr lIns="45718" tIns="45718" rIns="45718" bIns="45718"/>
          <a:lstStyle/>
          <a:p>
            <a:endParaRPr/>
          </a:p>
        </p:txBody>
      </p:sp>
      <p:sp>
        <p:nvSpPr>
          <p:cNvPr id="36" name="Line"/>
          <p:cNvSpPr/>
          <p:nvPr/>
        </p:nvSpPr>
        <p:spPr>
          <a:xfrm>
            <a:off x="766877" y="952500"/>
            <a:ext cx="22850246" cy="1"/>
          </a:xfrm>
          <a:prstGeom prst="line">
            <a:avLst/>
          </a:prstGeom>
          <a:ln w="76200">
            <a:solidFill>
              <a:schemeClr val="accent1"/>
            </a:solidFill>
            <a:miter lim="400000"/>
          </a:ln>
        </p:spPr>
        <p:txBody>
          <a:bodyPr lIns="45718" tIns="45718" rIns="45718" bIns="45718"/>
          <a:lstStyle/>
          <a:p>
            <a:endParaRPr/>
          </a:p>
        </p:txBody>
      </p:sp>
      <p:sp>
        <p:nvSpPr>
          <p:cNvPr id="37" name="Body Level One…"/>
          <p:cNvSpPr txBox="1">
            <a:spLocks noGrp="1"/>
          </p:cNvSpPr>
          <p:nvPr>
            <p:ph type="body" sz="quarter" idx="24" hasCustomPrompt="1"/>
          </p:nvPr>
        </p:nvSpPr>
        <p:spPr>
          <a:xfrm>
            <a:off x="2082800" y="3492500"/>
            <a:ext cx="20205700" cy="1612900"/>
          </a:xfrm>
          <a:prstGeom prst="rect">
            <a:avLst/>
          </a:prstGeom>
        </p:spPr>
        <p:txBody>
          <a:bodyPr anchor="b"/>
          <a:lstStyle/>
          <a:p>
            <a:pPr marL="0" lvl="4" indent="2121408" algn="ctr" defTabSz="257047">
              <a:lnSpc>
                <a:spcPct val="120000"/>
              </a:lnSpc>
              <a:spcBef>
                <a:spcPts val="0"/>
              </a:spcBef>
              <a:buSzTx/>
              <a:buNone/>
              <a:defRPr sz="1500" spc="0">
                <a:solidFill>
                  <a:srgbClr val="FFFFFF"/>
                </a:solidFill>
              </a:defRPr>
            </a:pPr>
            <a:r>
              <a:t>Presentation Subtitle
</a:t>
            </a:r>
          </a:p>
        </p:txBody>
      </p:sp>
      <p:sp>
        <p:nvSpPr>
          <p:cNvPr id="38" name="Presentation Title"/>
          <p:cNvSpPr txBox="1">
            <a:spLocks noGrp="1"/>
          </p:cNvSpPr>
          <p:nvPr>
            <p:ph type="title" hasCustomPrompt="1"/>
          </p:nvPr>
        </p:nvSpPr>
        <p:spPr>
          <a:xfrm>
            <a:off x="2082800" y="4902200"/>
            <a:ext cx="20205700" cy="3911600"/>
          </a:xfrm>
          <a:prstGeom prst="rect">
            <a:avLst/>
          </a:prstGeom>
        </p:spPr>
        <p:txBody>
          <a:bodyPr/>
          <a:lstStyle>
            <a:lvl1pPr>
              <a:defRPr sz="11000" spc="330">
                <a:solidFill>
                  <a:srgbClr val="FFFFFF"/>
                </a:solidFill>
              </a:defRPr>
            </a:lvl1pPr>
          </a:lstStyle>
          <a:p>
            <a:r>
              <a:t>Presentation Title</a:t>
            </a:r>
          </a:p>
        </p:txBody>
      </p:sp>
      <p:sp>
        <p:nvSpPr>
          <p:cNvPr id="39" name="Slide Number"/>
          <p:cNvSpPr txBox="1">
            <a:spLocks noGrp="1"/>
          </p:cNvSpPr>
          <p:nvPr>
            <p:ph type="sldNum" sz="quarter" idx="2"/>
          </p:nvPr>
        </p:nvSpPr>
        <p:spPr>
          <a:xfrm>
            <a:off x="11988800" y="12890500"/>
            <a:ext cx="416053" cy="46710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243575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46" name="Body Level One…"/>
          <p:cNvSpPr txBox="1">
            <a:spLocks noGrp="1"/>
          </p:cNvSpPr>
          <p:nvPr>
            <p:ph type="body" sz="quarter" idx="1" hasCustomPrompt="1"/>
          </p:nvPr>
        </p:nvSpPr>
        <p:spPr>
          <a:xfrm>
            <a:off x="1270000" y="8015916"/>
            <a:ext cx="11785600" cy="3848103"/>
          </a:xfrm>
          <a:prstGeom prst="rect">
            <a:avLst/>
          </a:prstGeom>
        </p:spPr>
        <p:txBody>
          <a:bodyPr/>
          <a:lstStyle>
            <a:lvl1pPr marL="0" indent="0" algn="ctr" defTabSz="584200">
              <a:lnSpc>
                <a:spcPct val="120000"/>
              </a:lnSpc>
              <a:spcBef>
                <a:spcPts val="0"/>
              </a:spcBef>
              <a:buSzTx/>
              <a:buNone/>
              <a:defRPr spc="107">
                <a:solidFill>
                  <a:srgbClr val="8AACB9"/>
                </a:solidFill>
              </a:defRPr>
            </a:lvl1pPr>
            <a:lvl2pPr marL="0" indent="0" algn="ctr" defTabSz="584200">
              <a:lnSpc>
                <a:spcPct val="120000"/>
              </a:lnSpc>
              <a:spcBef>
                <a:spcPts val="0"/>
              </a:spcBef>
              <a:buSzTx/>
              <a:buNone/>
              <a:defRPr spc="107">
                <a:solidFill>
                  <a:srgbClr val="8AACB9"/>
                </a:solidFill>
              </a:defRPr>
            </a:lvl2pPr>
            <a:lvl3pPr marL="0" indent="0" algn="ctr" defTabSz="584200">
              <a:lnSpc>
                <a:spcPct val="120000"/>
              </a:lnSpc>
              <a:spcBef>
                <a:spcPts val="0"/>
              </a:spcBef>
              <a:buSzTx/>
              <a:buNone/>
              <a:defRPr spc="107">
                <a:solidFill>
                  <a:srgbClr val="8AACB9"/>
                </a:solidFill>
              </a:defRPr>
            </a:lvl3pPr>
            <a:lvl4pPr marL="0" indent="0" algn="ctr" defTabSz="584200">
              <a:lnSpc>
                <a:spcPct val="120000"/>
              </a:lnSpc>
              <a:spcBef>
                <a:spcPts val="0"/>
              </a:spcBef>
              <a:buSzTx/>
              <a:buNone/>
              <a:defRPr spc="107">
                <a:solidFill>
                  <a:srgbClr val="8AACB9"/>
                </a:solidFill>
              </a:defRPr>
            </a:lvl4pPr>
            <a:lvl5pPr marL="0" indent="0" algn="ctr" defTabSz="584200">
              <a:lnSpc>
                <a:spcPct val="120000"/>
              </a:lnSpc>
              <a:spcBef>
                <a:spcPts val="0"/>
              </a:spcBef>
              <a:buSzTx/>
              <a:buNone/>
              <a:defRPr spc="107">
                <a:solidFill>
                  <a:srgbClr val="8AACB9"/>
                </a:solidFill>
              </a:defRPr>
            </a:lvl5pPr>
          </a:lstStyle>
          <a:p>
            <a:r>
              <a:t>Slide Subtitle</a:t>
            </a:r>
          </a:p>
          <a:p>
            <a:pPr lvl="1"/>
            <a:endParaRPr/>
          </a:p>
          <a:p>
            <a:pPr lvl="2"/>
            <a:endParaRPr/>
          </a:p>
          <a:p>
            <a:pPr lvl="3"/>
            <a:endParaRPr/>
          </a:p>
          <a:p>
            <a:pPr lvl="4"/>
            <a:endParaRPr/>
          </a:p>
        </p:txBody>
      </p:sp>
      <p:sp>
        <p:nvSpPr>
          <p:cNvPr id="47" name="Slide Title"/>
          <p:cNvSpPr txBox="1">
            <a:spLocks noGrp="1"/>
          </p:cNvSpPr>
          <p:nvPr>
            <p:ph type="title" hasCustomPrompt="1"/>
          </p:nvPr>
        </p:nvSpPr>
        <p:spPr>
          <a:xfrm>
            <a:off x="1270000" y="4925417"/>
            <a:ext cx="11785600" cy="2933703"/>
          </a:xfrm>
          <a:prstGeom prst="rect">
            <a:avLst/>
          </a:prstGeom>
        </p:spPr>
        <p:txBody>
          <a:bodyPr anchor="b"/>
          <a:lstStyle/>
          <a:p>
            <a:r>
              <a:t>Slide Title</a:t>
            </a:r>
          </a:p>
        </p:txBody>
      </p:sp>
      <p:sp>
        <p:nvSpPr>
          <p:cNvPr id="48" name="Pink typewriter on a pink three-drawer dresser in front of a pink wall"/>
          <p:cNvSpPr>
            <a:spLocks noGrp="1"/>
          </p:cNvSpPr>
          <p:nvPr>
            <p:ph type="pic" idx="21"/>
          </p:nvPr>
        </p:nvSpPr>
        <p:spPr>
          <a:xfrm>
            <a:off x="12801600" y="1895694"/>
            <a:ext cx="17642204" cy="9924611"/>
          </a:xfrm>
          <a:prstGeom prst="rect">
            <a:avLst/>
          </a:prstGeom>
          <a:ln w="114300">
            <a:solidFill>
              <a:srgbClr val="FFFFFF"/>
            </a:solidFill>
          </a:ln>
        </p:spPr>
        <p:txBody>
          <a:bodyPr lIns="91439" tIns="45719" rIns="91439" bIns="45719">
            <a:noAutofit/>
          </a:bodyPr>
          <a:lstStyle/>
          <a:p>
            <a:endParaRPr/>
          </a:p>
        </p:txBody>
      </p:sp>
      <p:sp>
        <p:nvSpPr>
          <p:cNvPr id="49" name="Line"/>
          <p:cNvSpPr/>
          <p:nvPr/>
        </p:nvSpPr>
        <p:spPr>
          <a:xfrm>
            <a:off x="757215" y="12603829"/>
            <a:ext cx="22862945" cy="1"/>
          </a:xfrm>
          <a:prstGeom prst="line">
            <a:avLst/>
          </a:prstGeom>
          <a:ln w="76200">
            <a:solidFill>
              <a:srgbClr val="443658"/>
            </a:solidFill>
            <a:miter lim="400000"/>
          </a:ln>
        </p:spPr>
        <p:txBody>
          <a:bodyPr lIns="45718" tIns="45718" rIns="45718" bIns="45718"/>
          <a:lstStyle/>
          <a:p>
            <a:endParaRPr/>
          </a:p>
        </p:txBody>
      </p:sp>
      <p:sp>
        <p:nvSpPr>
          <p:cNvPr id="50" name="Line"/>
          <p:cNvSpPr/>
          <p:nvPr/>
        </p:nvSpPr>
        <p:spPr>
          <a:xfrm flipV="1">
            <a:off x="762002" y="952498"/>
            <a:ext cx="22860002" cy="4"/>
          </a:xfrm>
          <a:prstGeom prst="line">
            <a:avLst/>
          </a:prstGeom>
          <a:ln w="76200">
            <a:solidFill>
              <a:srgbClr val="443658"/>
            </a:solidFill>
            <a:miter lim="400000"/>
          </a:ln>
        </p:spPr>
        <p:txBody>
          <a:bodyPr lIns="45718" tIns="45718" rIns="45718" bIns="45718"/>
          <a:lstStyle/>
          <a:p>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81394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8" name="Body Level One…"/>
          <p:cNvSpPr txBox="1">
            <a:spLocks noGrp="1"/>
          </p:cNvSpPr>
          <p:nvPr>
            <p:ph type="body" sz="half" idx="1" hasCustomPrompt="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Slide bullet text</a:t>
            </a:r>
          </a:p>
          <a:p>
            <a:pPr lvl="1"/>
            <a:endParaRPr/>
          </a:p>
          <a:p>
            <a:pPr lvl="2"/>
            <a:endParaRPr/>
          </a:p>
          <a:p>
            <a:pPr lvl="3"/>
            <a:endParaRPr/>
          </a:p>
          <a:p>
            <a:pPr lvl="4"/>
            <a:endParaRPr/>
          </a:p>
        </p:txBody>
      </p:sp>
      <p:sp>
        <p:nvSpPr>
          <p:cNvPr id="59" name="Slide Title"/>
          <p:cNvSpPr txBox="1">
            <a:spLocks noGrp="1"/>
          </p:cNvSpPr>
          <p:nvPr>
            <p:ph type="title" hasCustomPrompt="1"/>
          </p:nvPr>
        </p:nvSpPr>
        <p:spPr>
          <a:prstGeom prst="rect">
            <a:avLst/>
          </a:prstGeom>
        </p:spPr>
        <p:txBody>
          <a:bodyPr/>
          <a:lstStyle/>
          <a:p>
            <a:r>
              <a:t>Slide Title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246223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7" name="Body Level One…"/>
          <p:cNvSpPr txBox="1">
            <a:spLocks noGrp="1"/>
          </p:cNvSpPr>
          <p:nvPr>
            <p:ph type="body" sz="half" idx="1" hasCustomPrompt="1"/>
          </p:nvPr>
        </p:nvSpPr>
        <p:spPr>
          <a:prstGeom prst="rect">
            <a:avLst/>
          </a:prstGeom>
        </p:spPr>
        <p:txBody>
          <a:bodyPr numCol="2" spcCol="1289180"/>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Slide bullet text</a:t>
            </a:r>
          </a:p>
          <a:p>
            <a:pPr lvl="1"/>
            <a:endParaRPr/>
          </a:p>
          <a:p>
            <a:pPr lvl="2"/>
            <a:endParaRPr/>
          </a:p>
          <a:p>
            <a:pPr lvl="3"/>
            <a:endParaRPr/>
          </a:p>
          <a:p>
            <a:pPr lvl="4"/>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063301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5" name="Slide Title"/>
          <p:cNvSpPr txBox="1">
            <a:spLocks noGrp="1"/>
          </p:cNvSpPr>
          <p:nvPr>
            <p:ph type="title" hasCustomPrompt="1"/>
          </p:nvPr>
        </p:nvSpPr>
        <p:spPr>
          <a:xfrm>
            <a:off x="1270000" y="1851223"/>
            <a:ext cx="11785600" cy="4084936"/>
          </a:xfrm>
          <a:prstGeom prst="rect">
            <a:avLst/>
          </a:prstGeom>
        </p:spPr>
        <p:txBody>
          <a:bodyPr anchor="b"/>
          <a:lstStyle/>
          <a:p>
            <a:r>
              <a:t>Slide Title</a:t>
            </a:r>
          </a:p>
        </p:txBody>
      </p:sp>
      <p:sp>
        <p:nvSpPr>
          <p:cNvPr id="76" name="Body Level One…"/>
          <p:cNvSpPr txBox="1">
            <a:spLocks noGrp="1"/>
          </p:cNvSpPr>
          <p:nvPr>
            <p:ph type="body" sz="quarter" idx="1" hasCustomPrompt="1"/>
          </p:nvPr>
        </p:nvSpPr>
        <p:spPr>
          <a:xfrm>
            <a:off x="2088433" y="6720284"/>
            <a:ext cx="10972804" cy="5467171"/>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Slide bullet text</a:t>
            </a:r>
          </a:p>
          <a:p>
            <a:pPr lvl="1"/>
            <a:endParaRPr/>
          </a:p>
          <a:p>
            <a:pPr lvl="2"/>
            <a:endParaRPr/>
          </a:p>
          <a:p>
            <a:pPr lvl="3"/>
            <a:endParaRPr/>
          </a:p>
          <a:p>
            <a:pPr lvl="4"/>
            <a:endParaRPr/>
          </a:p>
        </p:txBody>
      </p:sp>
      <p:sp>
        <p:nvSpPr>
          <p:cNvPr id="77" name="Vintage television in front of yellow patterned wallpaper"/>
          <p:cNvSpPr>
            <a:spLocks noGrp="1"/>
          </p:cNvSpPr>
          <p:nvPr>
            <p:ph type="pic" idx="21"/>
          </p:nvPr>
        </p:nvSpPr>
        <p:spPr>
          <a:xfrm>
            <a:off x="12661900" y="-2501900"/>
            <a:ext cx="11077576" cy="14770100"/>
          </a:xfrm>
          <a:prstGeom prst="rect">
            <a:avLst/>
          </a:prstGeom>
          <a:ln w="114300">
            <a:solidFill>
              <a:srgbClr val="FFFFFF"/>
            </a:solidFill>
          </a:ln>
        </p:spPr>
        <p:txBody>
          <a:bodyPr lIns="91439" tIns="45719" rIns="91439" bIns="45719">
            <a:noAutofit/>
          </a:bodyPr>
          <a:lstStyle/>
          <a:p>
            <a:endParaRPr/>
          </a:p>
        </p:txBody>
      </p:sp>
      <p:sp>
        <p:nvSpPr>
          <p:cNvPr id="78" name="Line"/>
          <p:cNvSpPr/>
          <p:nvPr/>
        </p:nvSpPr>
        <p:spPr>
          <a:xfrm flipV="1">
            <a:off x="762002" y="952498"/>
            <a:ext cx="22860002" cy="4"/>
          </a:xfrm>
          <a:prstGeom prst="line">
            <a:avLst/>
          </a:prstGeom>
          <a:ln w="76200">
            <a:solidFill>
              <a:srgbClr val="443658"/>
            </a:solidFill>
            <a:miter lim="400000"/>
          </a:ln>
        </p:spPr>
        <p:txBody>
          <a:bodyPr lIns="45718" tIns="45718" rIns="45718" bIns="45718"/>
          <a:lstStyle/>
          <a:p>
            <a:endParaRPr/>
          </a:p>
        </p:txBody>
      </p:sp>
      <p:sp>
        <p:nvSpPr>
          <p:cNvPr id="79" name="Line"/>
          <p:cNvSpPr/>
          <p:nvPr/>
        </p:nvSpPr>
        <p:spPr>
          <a:xfrm>
            <a:off x="762000" y="12598400"/>
            <a:ext cx="22860002" cy="0"/>
          </a:xfrm>
          <a:prstGeom prst="line">
            <a:avLst/>
          </a:prstGeom>
          <a:ln w="76200">
            <a:solidFill>
              <a:srgbClr val="443658"/>
            </a:solidFill>
            <a:miter lim="400000"/>
          </a:ln>
        </p:spPr>
        <p:txBody>
          <a:bodyPr lIns="45718" tIns="45718" rIns="45718" bIns="45718"/>
          <a:lstStyle/>
          <a:p>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137403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Section">
    <p:bg>
      <p:bgPr>
        <a:solidFill>
          <a:schemeClr val="accent1"/>
        </a:solidFill>
        <a:effectLst/>
      </p:bgPr>
    </p:bg>
    <p:spTree>
      <p:nvGrpSpPr>
        <p:cNvPr id="1" name=""/>
        <p:cNvGrpSpPr/>
        <p:nvPr/>
      </p:nvGrpSpPr>
      <p:grpSpPr>
        <a:xfrm>
          <a:off x="0" y="0"/>
          <a:ext cx="0" cy="0"/>
          <a:chOff x="0" y="0"/>
          <a:chExt cx="0" cy="0"/>
        </a:xfrm>
      </p:grpSpPr>
      <p:sp>
        <p:nvSpPr>
          <p:cNvPr id="87" name="Section Title"/>
          <p:cNvSpPr txBox="1">
            <a:spLocks noGrp="1"/>
          </p:cNvSpPr>
          <p:nvPr>
            <p:ph type="title" hasCustomPrompt="1"/>
          </p:nvPr>
        </p:nvSpPr>
        <p:spPr>
          <a:xfrm>
            <a:off x="2086105" y="4292600"/>
            <a:ext cx="20205704" cy="5651500"/>
          </a:xfrm>
          <a:prstGeom prst="rect">
            <a:avLst/>
          </a:prstGeom>
        </p:spPr>
        <p:txBody>
          <a:bodyPr anchor="ctr"/>
          <a:lstStyle>
            <a:lvl1pPr>
              <a:defRPr sz="11000" spc="330">
                <a:solidFill>
                  <a:schemeClr val="accent5"/>
                </a:solidFill>
              </a:defRPr>
            </a:lvl1pPr>
          </a:lstStyle>
          <a:p>
            <a:r>
              <a:t>Section Title</a:t>
            </a:r>
          </a:p>
        </p:txBody>
      </p:sp>
      <p:sp>
        <p:nvSpPr>
          <p:cNvPr id="88" name="Line"/>
          <p:cNvSpPr/>
          <p:nvPr/>
        </p:nvSpPr>
        <p:spPr>
          <a:xfrm flipV="1">
            <a:off x="762000" y="952498"/>
            <a:ext cx="22860002" cy="4"/>
          </a:xfrm>
          <a:prstGeom prst="line">
            <a:avLst/>
          </a:prstGeom>
          <a:ln w="76200">
            <a:solidFill>
              <a:schemeClr val="accent5"/>
            </a:solidFill>
            <a:miter lim="400000"/>
          </a:ln>
        </p:spPr>
        <p:txBody>
          <a:bodyPr lIns="45718" tIns="45718" rIns="45718" bIns="45718"/>
          <a:lstStyle/>
          <a:p>
            <a:endParaRPr/>
          </a:p>
        </p:txBody>
      </p:sp>
      <p:sp>
        <p:nvSpPr>
          <p:cNvPr id="89" name="Line"/>
          <p:cNvSpPr/>
          <p:nvPr/>
        </p:nvSpPr>
        <p:spPr>
          <a:xfrm>
            <a:off x="762000" y="12598400"/>
            <a:ext cx="22860002" cy="0"/>
          </a:xfrm>
          <a:prstGeom prst="line">
            <a:avLst/>
          </a:prstGeom>
          <a:ln w="76200">
            <a:solidFill>
              <a:schemeClr val="accent5"/>
            </a:solidFill>
            <a:miter lim="400000"/>
          </a:ln>
        </p:spPr>
        <p:txBody>
          <a:bodyPr lIns="45718" tIns="45718" rIns="45718" bIns="45718"/>
          <a:lstStyle/>
          <a:p>
            <a:endParaRPr/>
          </a:p>
        </p:txBody>
      </p:sp>
      <p:sp>
        <p:nvSpPr>
          <p:cNvPr id="9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2334810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97" name="Line"/>
          <p:cNvSpPr/>
          <p:nvPr/>
        </p:nvSpPr>
        <p:spPr>
          <a:xfrm flipV="1">
            <a:off x="762002" y="952498"/>
            <a:ext cx="22860002" cy="4"/>
          </a:xfrm>
          <a:prstGeom prst="line">
            <a:avLst/>
          </a:prstGeom>
          <a:ln w="76200">
            <a:solidFill>
              <a:srgbClr val="443658"/>
            </a:solidFill>
            <a:miter lim="400000"/>
          </a:ln>
        </p:spPr>
        <p:txBody>
          <a:bodyPr lIns="45718" tIns="45718" rIns="45718" bIns="45718"/>
          <a:lstStyle/>
          <a:p>
            <a:endParaRPr/>
          </a:p>
        </p:txBody>
      </p:sp>
      <p:sp>
        <p:nvSpPr>
          <p:cNvPr id="98" name="Line"/>
          <p:cNvSpPr/>
          <p:nvPr/>
        </p:nvSpPr>
        <p:spPr>
          <a:xfrm>
            <a:off x="757215" y="12603829"/>
            <a:ext cx="22862945" cy="1"/>
          </a:xfrm>
          <a:prstGeom prst="line">
            <a:avLst/>
          </a:prstGeom>
          <a:ln w="76200">
            <a:solidFill>
              <a:srgbClr val="443658"/>
            </a:solidFill>
            <a:miter lim="400000"/>
          </a:ln>
        </p:spPr>
        <p:txBody>
          <a:bodyPr lIns="45718" tIns="45718" rIns="45718" bIns="45718"/>
          <a:lstStyle/>
          <a:p>
            <a:endParaRPr/>
          </a:p>
        </p:txBody>
      </p:sp>
      <p:sp>
        <p:nvSpPr>
          <p:cNvPr id="99" name="Slide Title"/>
          <p:cNvSpPr txBox="1">
            <a:spLocks noGrp="1"/>
          </p:cNvSpPr>
          <p:nvPr>
            <p:ph type="title" hasCustomPrompt="1"/>
          </p:nvPr>
        </p:nvSpPr>
        <p:spPr>
          <a:xfrm>
            <a:off x="2082800" y="1282700"/>
            <a:ext cx="20205700" cy="1651000"/>
          </a:xfrm>
          <a:prstGeom prst="rect">
            <a:avLst/>
          </a:prstGeom>
        </p:spPr>
        <p:txBody>
          <a:bodyPr/>
          <a:lstStyle/>
          <a:p>
            <a:r>
              <a:t>Slide Title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63410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107" name="Body Level One…"/>
          <p:cNvSpPr txBox="1">
            <a:spLocks noGrp="1"/>
          </p:cNvSpPr>
          <p:nvPr>
            <p:ph type="body" sz="quarter" idx="1" hasCustomPrompt="1"/>
          </p:nvPr>
        </p:nvSpPr>
        <p:spPr>
          <a:xfrm>
            <a:off x="2082800" y="2795091"/>
            <a:ext cx="20205700" cy="605030"/>
          </a:xfrm>
          <a:prstGeom prst="rect">
            <a:avLst/>
          </a:prstGeom>
        </p:spPr>
        <p:txBody>
          <a:bodyPr lIns="0" tIns="0" rIns="0" bIns="0" anchor="ctr"/>
          <a:lstStyle>
            <a:lvl1pPr marL="0" indent="0" algn="ctr" defTabSz="584200">
              <a:lnSpc>
                <a:spcPct val="120000"/>
              </a:lnSpc>
              <a:spcBef>
                <a:spcPts val="0"/>
              </a:spcBef>
              <a:buSzTx/>
              <a:buNone/>
              <a:defRPr spc="107">
                <a:solidFill>
                  <a:srgbClr val="8AACB9"/>
                </a:solidFill>
              </a:defRPr>
            </a:lvl1pPr>
            <a:lvl2pPr marL="0" indent="0" algn="ctr" defTabSz="584200">
              <a:lnSpc>
                <a:spcPct val="120000"/>
              </a:lnSpc>
              <a:spcBef>
                <a:spcPts val="0"/>
              </a:spcBef>
              <a:buSzTx/>
              <a:buNone/>
              <a:defRPr spc="107">
                <a:solidFill>
                  <a:srgbClr val="8AACB9"/>
                </a:solidFill>
              </a:defRPr>
            </a:lvl2pPr>
            <a:lvl3pPr marL="0" indent="0" algn="ctr" defTabSz="584200">
              <a:lnSpc>
                <a:spcPct val="120000"/>
              </a:lnSpc>
              <a:spcBef>
                <a:spcPts val="0"/>
              </a:spcBef>
              <a:buSzTx/>
              <a:buNone/>
              <a:defRPr spc="107">
                <a:solidFill>
                  <a:srgbClr val="8AACB9"/>
                </a:solidFill>
              </a:defRPr>
            </a:lvl3pPr>
            <a:lvl4pPr marL="0" indent="0" algn="ctr" defTabSz="584200">
              <a:lnSpc>
                <a:spcPct val="120000"/>
              </a:lnSpc>
              <a:spcBef>
                <a:spcPts val="0"/>
              </a:spcBef>
              <a:buSzTx/>
              <a:buNone/>
              <a:defRPr spc="107">
                <a:solidFill>
                  <a:srgbClr val="8AACB9"/>
                </a:solidFill>
              </a:defRPr>
            </a:lvl4pPr>
            <a:lvl5pPr marL="0" indent="0" algn="ctr" defTabSz="584200">
              <a:lnSpc>
                <a:spcPct val="120000"/>
              </a:lnSpc>
              <a:spcBef>
                <a:spcPts val="0"/>
              </a:spcBef>
              <a:buSzTx/>
              <a:buNone/>
              <a:defRPr spc="107">
                <a:solidFill>
                  <a:srgbClr val="8AACB9"/>
                </a:solidFill>
              </a:defRPr>
            </a:lvl5pPr>
          </a:lstStyle>
          <a:p>
            <a:r>
              <a:t>Agenda Subtitle</a:t>
            </a:r>
          </a:p>
          <a:p>
            <a:pPr lvl="1"/>
            <a:endParaRPr/>
          </a:p>
          <a:p>
            <a:pPr lvl="2"/>
            <a:endParaRPr/>
          </a:p>
          <a:p>
            <a:pPr lvl="3"/>
            <a:endParaRPr/>
          </a:p>
          <a:p>
            <a:pPr lvl="4"/>
            <a:endParaRPr/>
          </a:p>
        </p:txBody>
      </p:sp>
      <p:sp>
        <p:nvSpPr>
          <p:cNvPr id="108" name="Body Level One…"/>
          <p:cNvSpPr txBox="1">
            <a:spLocks noGrp="1"/>
          </p:cNvSpPr>
          <p:nvPr>
            <p:ph type="body" idx="21" hasCustomPrompt="1"/>
          </p:nvPr>
        </p:nvSpPr>
        <p:spPr>
          <a:xfrm>
            <a:off x="2082800" y="4055764"/>
            <a:ext cx="20205700" cy="6731001"/>
          </a:xfrm>
          <a:prstGeom prst="rect">
            <a:avLst/>
          </a:prstGeom>
        </p:spPr>
        <p:txBody>
          <a:bodyPr/>
          <a:lstStyle>
            <a:lvl1pPr marL="177800" indent="-177800" algn="ctr" defTabSz="2641600">
              <a:spcBef>
                <a:spcPts val="4400"/>
              </a:spcBef>
              <a:buSzTx/>
              <a:buNone/>
              <a:tabLst>
                <a:tab pos="5384800" algn="l"/>
              </a:tabLst>
              <a:defRPr sz="5000" spc="0"/>
            </a:lvl1pPr>
          </a:lstStyle>
          <a:p>
            <a:r>
              <a:t>Agenda Topics</a:t>
            </a:r>
          </a:p>
        </p:txBody>
      </p:sp>
      <p:sp>
        <p:nvSpPr>
          <p:cNvPr id="109" name="Agenda Title"/>
          <p:cNvSpPr txBox="1">
            <a:spLocks noGrp="1"/>
          </p:cNvSpPr>
          <p:nvPr>
            <p:ph type="title" hasCustomPrompt="1"/>
          </p:nvPr>
        </p:nvSpPr>
        <p:spPr>
          <a:xfrm>
            <a:off x="2082800" y="1282700"/>
            <a:ext cx="20205700" cy="1651000"/>
          </a:xfrm>
          <a:prstGeom prst="rect">
            <a:avLst/>
          </a:prstGeom>
        </p:spPr>
        <p:txBody>
          <a:bodyPr/>
          <a:lstStyle>
            <a:lvl1pPr>
              <a:defRPr>
                <a:solidFill>
                  <a:srgbClr val="1A5C71"/>
                </a:solidFill>
              </a:defRPr>
            </a:lvl1pPr>
          </a:lstStyle>
          <a:p>
            <a:r>
              <a:t>Agenda Title</a:t>
            </a:r>
          </a:p>
        </p:txBody>
      </p:sp>
      <p:sp>
        <p:nvSpPr>
          <p:cNvPr id="110" name="Line"/>
          <p:cNvSpPr/>
          <p:nvPr/>
        </p:nvSpPr>
        <p:spPr>
          <a:xfrm>
            <a:off x="757215" y="12603829"/>
            <a:ext cx="22862945" cy="1"/>
          </a:xfrm>
          <a:prstGeom prst="line">
            <a:avLst/>
          </a:prstGeom>
          <a:ln w="76200">
            <a:solidFill>
              <a:schemeClr val="accent1"/>
            </a:solidFill>
            <a:miter lim="400000"/>
          </a:ln>
        </p:spPr>
        <p:txBody>
          <a:bodyPr lIns="45718" tIns="45718" rIns="45718" bIns="45718"/>
          <a:lstStyle/>
          <a:p>
            <a:endParaRPr/>
          </a:p>
        </p:txBody>
      </p:sp>
      <p:sp>
        <p:nvSpPr>
          <p:cNvPr id="111" name="Line"/>
          <p:cNvSpPr/>
          <p:nvPr/>
        </p:nvSpPr>
        <p:spPr>
          <a:xfrm flipV="1">
            <a:off x="762000" y="952498"/>
            <a:ext cx="22860002" cy="4"/>
          </a:xfrm>
          <a:prstGeom prst="line">
            <a:avLst/>
          </a:prstGeom>
          <a:ln w="76200">
            <a:solidFill>
              <a:schemeClr val="accent1"/>
            </a:solidFill>
            <a:miter lim="400000"/>
          </a:ln>
        </p:spPr>
        <p:txBody>
          <a:bodyPr lIns="45718" tIns="45718" rIns="45718" bIns="45718"/>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613983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54670" y="5401735"/>
            <a:ext cx="17193336" cy="3653162"/>
          </a:xfrm>
        </p:spPr>
        <p:txBody>
          <a:bodyPr anchor="b"/>
          <a:lstStyle>
            <a:lvl1pPr algn="l">
              <a:defRPr sz="8000" b="0" cap="none"/>
            </a:lvl1pPr>
          </a:lstStyle>
          <a:p>
            <a:r>
              <a:rPr lang="en-US"/>
              <a:t>Click to edit Master title style</a:t>
            </a:r>
            <a:endParaRPr lang="en-US" dirty="0"/>
          </a:p>
        </p:txBody>
      </p:sp>
      <p:sp>
        <p:nvSpPr>
          <p:cNvPr id="3" name="Text Placeholder 2"/>
          <p:cNvSpPr>
            <a:spLocks noGrp="1"/>
          </p:cNvSpPr>
          <p:nvPr>
            <p:ph type="body" idx="1"/>
          </p:nvPr>
        </p:nvSpPr>
        <p:spPr>
          <a:xfrm>
            <a:off x="1354670" y="9054896"/>
            <a:ext cx="17193336" cy="1720800"/>
          </a:xfrm>
        </p:spPr>
        <p:txBody>
          <a:bodyPr anchor="t"/>
          <a:lstStyle>
            <a:lvl1pPr marL="0" indent="0" algn="l">
              <a:buNone/>
              <a:defRPr sz="4000">
                <a:solidFill>
                  <a:schemeClr val="tx1">
                    <a:lumMod val="50000"/>
                    <a:lumOff val="50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2129455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F3F5B1"/>
        </a:solidFill>
        <a:effectLst/>
      </p:bgPr>
    </p:bg>
    <p:spTree>
      <p:nvGrpSpPr>
        <p:cNvPr id="1" name=""/>
        <p:cNvGrpSpPr/>
        <p:nvPr/>
      </p:nvGrpSpPr>
      <p:grpSpPr>
        <a:xfrm>
          <a:off x="0" y="0"/>
          <a:ext cx="0" cy="0"/>
          <a:chOff x="0" y="0"/>
          <a:chExt cx="0" cy="0"/>
        </a:xfrm>
      </p:grpSpPr>
      <p:sp>
        <p:nvSpPr>
          <p:cNvPr id="119" name="Body Level One…"/>
          <p:cNvSpPr txBox="1">
            <a:spLocks noGrp="1"/>
          </p:cNvSpPr>
          <p:nvPr>
            <p:ph type="body" sz="half" idx="1" hasCustomPrompt="1"/>
          </p:nvPr>
        </p:nvSpPr>
        <p:spPr>
          <a:xfrm>
            <a:off x="2082800" y="4337484"/>
            <a:ext cx="20205700" cy="4699003"/>
          </a:xfrm>
          <a:prstGeom prst="rect">
            <a:avLst/>
          </a:prstGeom>
        </p:spPr>
        <p:txBody>
          <a:bodyPr anchor="ctr"/>
          <a:lstStyle>
            <a:lvl1pPr marL="0" indent="0" algn="ctr" defTabSz="584200">
              <a:lnSpc>
                <a:spcPct val="90000"/>
              </a:lnSpc>
              <a:spcBef>
                <a:spcPts val="0"/>
              </a:spcBef>
              <a:buSzTx/>
              <a:buNone/>
              <a:defRPr sz="9000" cap="all" spc="270"/>
            </a:lvl1pPr>
            <a:lvl2pPr marL="0" indent="0" algn="ctr" defTabSz="584200">
              <a:lnSpc>
                <a:spcPct val="90000"/>
              </a:lnSpc>
              <a:spcBef>
                <a:spcPts val="0"/>
              </a:spcBef>
              <a:buSzTx/>
              <a:buNone/>
              <a:defRPr sz="9000" cap="all" spc="270"/>
            </a:lvl2pPr>
            <a:lvl3pPr marL="0" indent="0" algn="ctr" defTabSz="584200">
              <a:lnSpc>
                <a:spcPct val="90000"/>
              </a:lnSpc>
              <a:spcBef>
                <a:spcPts val="0"/>
              </a:spcBef>
              <a:buSzTx/>
              <a:buNone/>
              <a:defRPr sz="9000" cap="all" spc="270"/>
            </a:lvl3pPr>
            <a:lvl4pPr marL="0" indent="0" algn="ctr" defTabSz="584200">
              <a:lnSpc>
                <a:spcPct val="90000"/>
              </a:lnSpc>
              <a:spcBef>
                <a:spcPts val="0"/>
              </a:spcBef>
              <a:buSzTx/>
              <a:buNone/>
              <a:defRPr sz="9000" cap="all" spc="270"/>
            </a:lvl4pPr>
            <a:lvl5pPr marL="0" indent="0" algn="ctr" defTabSz="584200">
              <a:lnSpc>
                <a:spcPct val="90000"/>
              </a:lnSpc>
              <a:spcBef>
                <a:spcPts val="0"/>
              </a:spcBef>
              <a:buSzTx/>
              <a:buNone/>
              <a:defRPr sz="9000" cap="all" spc="270"/>
            </a:lvl5pPr>
          </a:lstStyle>
          <a:p>
            <a:r>
              <a:t>Statement</a:t>
            </a:r>
          </a:p>
          <a:p>
            <a:pPr lvl="1"/>
            <a:endParaRPr/>
          </a:p>
          <a:p>
            <a:pPr lvl="2"/>
            <a:endParaRPr/>
          </a:p>
          <a:p>
            <a:pPr lvl="3"/>
            <a:endParaRPr/>
          </a:p>
          <a:p>
            <a:pPr lvl="4"/>
            <a:endParaRPr/>
          </a:p>
        </p:txBody>
      </p:sp>
      <p:sp>
        <p:nvSpPr>
          <p:cNvPr id="120" name="Line"/>
          <p:cNvSpPr/>
          <p:nvPr/>
        </p:nvSpPr>
        <p:spPr>
          <a:xfrm>
            <a:off x="766877" y="952500"/>
            <a:ext cx="22850246" cy="0"/>
          </a:xfrm>
          <a:prstGeom prst="line">
            <a:avLst/>
          </a:prstGeom>
          <a:ln w="76200">
            <a:solidFill>
              <a:schemeClr val="accent1"/>
            </a:solidFill>
            <a:miter lim="400000"/>
          </a:ln>
        </p:spPr>
        <p:txBody>
          <a:bodyPr lIns="45718" tIns="45718" rIns="45718" bIns="45718"/>
          <a:lstStyle/>
          <a:p>
            <a:endParaRPr/>
          </a:p>
        </p:txBody>
      </p:sp>
      <p:sp>
        <p:nvSpPr>
          <p:cNvPr id="121" name="Line"/>
          <p:cNvSpPr/>
          <p:nvPr/>
        </p:nvSpPr>
        <p:spPr>
          <a:xfrm>
            <a:off x="757215" y="12603829"/>
            <a:ext cx="22862945" cy="1"/>
          </a:xfrm>
          <a:prstGeom prst="line">
            <a:avLst/>
          </a:prstGeom>
          <a:ln w="76200">
            <a:solidFill>
              <a:schemeClr val="accent1"/>
            </a:solidFill>
            <a:miter lim="400000"/>
          </a:ln>
        </p:spPr>
        <p:txBody>
          <a:bodyPr lIns="45718" tIns="45718" rIns="45718" bIns="45718"/>
          <a:lstStyle/>
          <a:p>
            <a:endParaRP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64805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ig Fact">
    <p:bg>
      <p:bgPr>
        <a:solidFill>
          <a:srgbClr val="F3F5B1"/>
        </a:solidFill>
        <a:effectLst/>
      </p:bgPr>
    </p:bg>
    <p:spTree>
      <p:nvGrpSpPr>
        <p:cNvPr id="1" name=""/>
        <p:cNvGrpSpPr/>
        <p:nvPr/>
      </p:nvGrpSpPr>
      <p:grpSpPr>
        <a:xfrm>
          <a:off x="0" y="0"/>
          <a:ext cx="0" cy="0"/>
          <a:chOff x="0" y="0"/>
          <a:chExt cx="0" cy="0"/>
        </a:xfrm>
      </p:grpSpPr>
      <p:sp>
        <p:nvSpPr>
          <p:cNvPr id="129" name="Body Level One…"/>
          <p:cNvSpPr txBox="1">
            <a:spLocks noGrp="1"/>
          </p:cNvSpPr>
          <p:nvPr>
            <p:ph type="body" idx="1" hasCustomPrompt="1"/>
          </p:nvPr>
        </p:nvSpPr>
        <p:spPr>
          <a:xfrm>
            <a:off x="2082800" y="1509784"/>
            <a:ext cx="20205700" cy="6852295"/>
          </a:xfrm>
          <a:prstGeom prst="rect">
            <a:avLst/>
          </a:prstGeom>
        </p:spPr>
        <p:txBody>
          <a:bodyPr anchor="b"/>
          <a:lstStyle>
            <a:lvl1pPr marL="0" indent="0" algn="ctr" defTabSz="584200">
              <a:lnSpc>
                <a:spcPct val="90000"/>
              </a:lnSpc>
              <a:spcBef>
                <a:spcPts val="0"/>
              </a:spcBef>
              <a:buSzTx/>
              <a:buNone/>
              <a:defRPr sz="25000" cap="all" spc="750"/>
            </a:lvl1pPr>
            <a:lvl2pPr marL="0" indent="0" algn="ctr" defTabSz="584200">
              <a:lnSpc>
                <a:spcPct val="90000"/>
              </a:lnSpc>
              <a:spcBef>
                <a:spcPts val="0"/>
              </a:spcBef>
              <a:buSzTx/>
              <a:buNone/>
              <a:defRPr sz="25000" cap="all" spc="750"/>
            </a:lvl2pPr>
            <a:lvl3pPr marL="0" indent="0" algn="ctr" defTabSz="584200">
              <a:lnSpc>
                <a:spcPct val="90000"/>
              </a:lnSpc>
              <a:spcBef>
                <a:spcPts val="0"/>
              </a:spcBef>
              <a:buSzTx/>
              <a:buNone/>
              <a:defRPr sz="25000" cap="all" spc="750"/>
            </a:lvl3pPr>
            <a:lvl4pPr marL="0" indent="0" algn="ctr" defTabSz="584200">
              <a:lnSpc>
                <a:spcPct val="90000"/>
              </a:lnSpc>
              <a:spcBef>
                <a:spcPts val="0"/>
              </a:spcBef>
              <a:buSzTx/>
              <a:buNone/>
              <a:defRPr sz="25000" cap="all" spc="750"/>
            </a:lvl4pPr>
            <a:lvl5pPr marL="0" indent="0" algn="ctr" defTabSz="584200">
              <a:lnSpc>
                <a:spcPct val="90000"/>
              </a:lnSpc>
              <a:spcBef>
                <a:spcPts val="0"/>
              </a:spcBef>
              <a:buSzTx/>
              <a:buNone/>
              <a:defRPr sz="25000" cap="all" spc="750"/>
            </a:lvl5pPr>
          </a:lstStyle>
          <a:p>
            <a:r>
              <a:t>100%</a:t>
            </a:r>
          </a:p>
          <a:p>
            <a:pPr lvl="1"/>
            <a:endParaRPr/>
          </a:p>
          <a:p>
            <a:pPr lvl="2"/>
            <a:endParaRPr/>
          </a:p>
          <a:p>
            <a:pPr lvl="3"/>
            <a:endParaRPr/>
          </a:p>
          <a:p>
            <a:pPr lvl="4"/>
            <a:endParaRPr/>
          </a:p>
        </p:txBody>
      </p:sp>
      <p:sp>
        <p:nvSpPr>
          <p:cNvPr id="130" name="Fact information"/>
          <p:cNvSpPr txBox="1">
            <a:spLocks noGrp="1"/>
          </p:cNvSpPr>
          <p:nvPr>
            <p:ph type="body" sz="quarter" idx="21" hasCustomPrompt="1"/>
          </p:nvPr>
        </p:nvSpPr>
        <p:spPr>
          <a:xfrm>
            <a:off x="2082800" y="8407992"/>
            <a:ext cx="20205700" cy="694058"/>
          </a:xfrm>
          <a:prstGeom prst="rect">
            <a:avLst/>
          </a:prstGeom>
        </p:spPr>
        <p:txBody>
          <a:bodyPr/>
          <a:lstStyle>
            <a:lvl1pPr marL="0" indent="0" algn="ctr" defTabSz="584200">
              <a:lnSpc>
                <a:spcPct val="120000"/>
              </a:lnSpc>
              <a:spcBef>
                <a:spcPts val="0"/>
              </a:spcBef>
              <a:buSzTx/>
              <a:buNone/>
              <a:defRPr sz="3500" spc="100">
                <a:solidFill>
                  <a:schemeClr val="accent1"/>
                </a:solidFill>
              </a:defRPr>
            </a:lvl1pPr>
          </a:lstStyle>
          <a:p>
            <a:r>
              <a:t>Fact information</a:t>
            </a:r>
          </a:p>
        </p:txBody>
      </p:sp>
      <p:sp>
        <p:nvSpPr>
          <p:cNvPr id="131" name="Line"/>
          <p:cNvSpPr/>
          <p:nvPr/>
        </p:nvSpPr>
        <p:spPr>
          <a:xfrm flipV="1">
            <a:off x="762000" y="952498"/>
            <a:ext cx="22860002" cy="4"/>
          </a:xfrm>
          <a:prstGeom prst="line">
            <a:avLst/>
          </a:prstGeom>
          <a:ln w="76200">
            <a:solidFill>
              <a:schemeClr val="accent1"/>
            </a:solidFill>
            <a:miter lim="400000"/>
          </a:ln>
        </p:spPr>
        <p:txBody>
          <a:bodyPr lIns="45718" tIns="45718" rIns="45718" bIns="45718"/>
          <a:lstStyle/>
          <a:p>
            <a:endParaRPr/>
          </a:p>
        </p:txBody>
      </p:sp>
      <p:sp>
        <p:nvSpPr>
          <p:cNvPr id="132" name="Line"/>
          <p:cNvSpPr/>
          <p:nvPr/>
        </p:nvSpPr>
        <p:spPr>
          <a:xfrm>
            <a:off x="766877" y="12598400"/>
            <a:ext cx="22850246" cy="0"/>
          </a:xfrm>
          <a:prstGeom prst="line">
            <a:avLst/>
          </a:prstGeom>
          <a:ln w="76200">
            <a:solidFill>
              <a:schemeClr val="accent1"/>
            </a:solidFill>
            <a:miter lim="400000"/>
          </a:ln>
        </p:spPr>
        <p:txBody>
          <a:bodyPr lIns="45718" tIns="45718" rIns="45718" bIns="45718"/>
          <a:lstStyle/>
          <a:p>
            <a:endParaRP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656137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FFCBC5"/>
        </a:solidFill>
        <a:effectLst/>
      </p:bgPr>
    </p:bg>
    <p:spTree>
      <p:nvGrpSpPr>
        <p:cNvPr id="1" name=""/>
        <p:cNvGrpSpPr/>
        <p:nvPr/>
      </p:nvGrpSpPr>
      <p:grpSpPr>
        <a:xfrm>
          <a:off x="0" y="0"/>
          <a:ext cx="0" cy="0"/>
          <a:chOff x="0" y="0"/>
          <a:chExt cx="0" cy="0"/>
        </a:xfrm>
      </p:grpSpPr>
      <p:sp>
        <p:nvSpPr>
          <p:cNvPr id="140" name="Body Level One…"/>
          <p:cNvSpPr txBox="1">
            <a:spLocks noGrp="1"/>
          </p:cNvSpPr>
          <p:nvPr>
            <p:ph type="body" sz="quarter" idx="1" hasCustomPrompt="1"/>
          </p:nvPr>
        </p:nvSpPr>
        <p:spPr>
          <a:xfrm>
            <a:off x="2088436" y="11375559"/>
            <a:ext cx="20207127" cy="706631"/>
          </a:xfrm>
          <a:prstGeom prst="rect">
            <a:avLst/>
          </a:prstGeom>
        </p:spPr>
        <p:txBody>
          <a:bodyPr/>
          <a:lstStyle>
            <a:lvl1pPr marL="0" indent="0" algn="ctr" defTabSz="584200">
              <a:lnSpc>
                <a:spcPct val="120000"/>
              </a:lnSpc>
              <a:spcBef>
                <a:spcPts val="0"/>
              </a:spcBef>
              <a:buSzTx/>
              <a:buNone/>
              <a:defRPr spc="107">
                <a:solidFill>
                  <a:schemeClr val="accent1"/>
                </a:solidFill>
              </a:defRPr>
            </a:lvl1pPr>
            <a:lvl2pPr marL="0" indent="0" algn="ctr" defTabSz="584200">
              <a:lnSpc>
                <a:spcPct val="120000"/>
              </a:lnSpc>
              <a:spcBef>
                <a:spcPts val="0"/>
              </a:spcBef>
              <a:buSzTx/>
              <a:buNone/>
              <a:defRPr spc="107">
                <a:solidFill>
                  <a:schemeClr val="accent1"/>
                </a:solidFill>
              </a:defRPr>
            </a:lvl2pPr>
            <a:lvl3pPr marL="0" indent="0" algn="ctr" defTabSz="584200">
              <a:lnSpc>
                <a:spcPct val="120000"/>
              </a:lnSpc>
              <a:spcBef>
                <a:spcPts val="0"/>
              </a:spcBef>
              <a:buSzTx/>
              <a:buNone/>
              <a:defRPr spc="107">
                <a:solidFill>
                  <a:schemeClr val="accent1"/>
                </a:solidFill>
              </a:defRPr>
            </a:lvl3pPr>
            <a:lvl4pPr marL="0" indent="0" algn="ctr" defTabSz="584200">
              <a:lnSpc>
                <a:spcPct val="120000"/>
              </a:lnSpc>
              <a:spcBef>
                <a:spcPts val="0"/>
              </a:spcBef>
              <a:buSzTx/>
              <a:buNone/>
              <a:defRPr spc="107">
                <a:solidFill>
                  <a:schemeClr val="accent1"/>
                </a:solidFill>
              </a:defRPr>
            </a:lvl4pPr>
            <a:lvl5pPr marL="0" indent="0" algn="ctr" defTabSz="584200">
              <a:lnSpc>
                <a:spcPct val="120000"/>
              </a:lnSpc>
              <a:spcBef>
                <a:spcPts val="0"/>
              </a:spcBef>
              <a:buSzTx/>
              <a:buNone/>
              <a:defRPr spc="107">
                <a:solidFill>
                  <a:schemeClr val="accent1"/>
                </a:solidFill>
              </a:defRPr>
            </a:lvl5pPr>
          </a:lstStyle>
          <a:p>
            <a:r>
              <a:t>Attribution</a:t>
            </a:r>
          </a:p>
          <a:p>
            <a:pPr lvl="1"/>
            <a:endParaRPr/>
          </a:p>
          <a:p>
            <a:pPr lvl="2"/>
            <a:endParaRPr/>
          </a:p>
          <a:p>
            <a:pPr lvl="3"/>
            <a:endParaRPr/>
          </a:p>
          <a:p>
            <a:pPr lvl="4"/>
            <a:endParaRPr/>
          </a:p>
        </p:txBody>
      </p:sp>
      <p:sp>
        <p:nvSpPr>
          <p:cNvPr id="141" name="Line"/>
          <p:cNvSpPr/>
          <p:nvPr/>
        </p:nvSpPr>
        <p:spPr>
          <a:xfrm flipV="1">
            <a:off x="762000" y="952498"/>
            <a:ext cx="22860002" cy="4"/>
          </a:xfrm>
          <a:prstGeom prst="line">
            <a:avLst/>
          </a:prstGeom>
          <a:ln w="76200">
            <a:solidFill>
              <a:srgbClr val="1A5C71"/>
            </a:solidFill>
            <a:miter lim="400000"/>
          </a:ln>
        </p:spPr>
        <p:txBody>
          <a:bodyPr lIns="45718" tIns="45718" rIns="45718" bIns="45718"/>
          <a:lstStyle/>
          <a:p>
            <a:endParaRPr/>
          </a:p>
        </p:txBody>
      </p:sp>
      <p:sp>
        <p:nvSpPr>
          <p:cNvPr id="142" name="Line"/>
          <p:cNvSpPr/>
          <p:nvPr/>
        </p:nvSpPr>
        <p:spPr>
          <a:xfrm>
            <a:off x="762000" y="12598400"/>
            <a:ext cx="22860002" cy="0"/>
          </a:xfrm>
          <a:prstGeom prst="line">
            <a:avLst/>
          </a:prstGeom>
          <a:ln w="76200">
            <a:solidFill>
              <a:srgbClr val="1A5C71"/>
            </a:solidFill>
            <a:miter lim="400000"/>
          </a:ln>
        </p:spPr>
        <p:txBody>
          <a:bodyPr lIns="45718" tIns="45718" rIns="45718" bIns="45718"/>
          <a:lstStyle/>
          <a:p>
            <a:endParaRPr/>
          </a:p>
        </p:txBody>
      </p:sp>
      <p:sp>
        <p:nvSpPr>
          <p:cNvPr id="143" name="Body Level One…"/>
          <p:cNvSpPr txBox="1">
            <a:spLocks noGrp="1"/>
          </p:cNvSpPr>
          <p:nvPr>
            <p:ph type="body" sz="half" idx="21" hasCustomPrompt="1"/>
          </p:nvPr>
        </p:nvSpPr>
        <p:spPr>
          <a:xfrm>
            <a:off x="2088436" y="4298870"/>
            <a:ext cx="20207128" cy="4699003"/>
          </a:xfrm>
          <a:prstGeom prst="rect">
            <a:avLst/>
          </a:prstGeom>
        </p:spPr>
        <p:txBody>
          <a:bodyPr anchor="ctr"/>
          <a:lstStyle/>
          <a:p>
            <a:pPr marL="0" lvl="4" indent="2587751" algn="ctr" defTabSz="356361">
              <a:lnSpc>
                <a:spcPct val="90000"/>
              </a:lnSpc>
              <a:spcBef>
                <a:spcPts val="0"/>
              </a:spcBef>
              <a:buSzTx/>
              <a:buNone/>
              <a:defRPr sz="5700" cap="all" spc="0"/>
            </a:pPr>
            <a:r>
              <a:t>“Notable Quote”
</a:t>
            </a: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309702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51" name="Pink typewriter on a pink three-drawer dresser in front of a pink wall"/>
          <p:cNvSpPr>
            <a:spLocks noGrp="1"/>
          </p:cNvSpPr>
          <p:nvPr>
            <p:ph type="pic" idx="21"/>
          </p:nvPr>
        </p:nvSpPr>
        <p:spPr>
          <a:xfrm>
            <a:off x="-609600" y="431800"/>
            <a:ext cx="21514743" cy="12103100"/>
          </a:xfrm>
          <a:prstGeom prst="rect">
            <a:avLst/>
          </a:prstGeom>
          <a:ln w="114300">
            <a:solidFill>
              <a:srgbClr val="FFFFFF"/>
            </a:solidFill>
          </a:ln>
        </p:spPr>
        <p:txBody>
          <a:bodyPr lIns="91439" tIns="45719" rIns="91439" bIns="45719">
            <a:noAutofit/>
          </a:bodyPr>
          <a:lstStyle/>
          <a:p>
            <a:endParaRPr/>
          </a:p>
        </p:txBody>
      </p:sp>
      <p:sp>
        <p:nvSpPr>
          <p:cNvPr id="152" name="Bright turquoise cassette tape on a pink background"/>
          <p:cNvSpPr>
            <a:spLocks noGrp="1"/>
          </p:cNvSpPr>
          <p:nvPr>
            <p:ph type="pic" sz="quarter" idx="22"/>
          </p:nvPr>
        </p:nvSpPr>
        <p:spPr>
          <a:xfrm>
            <a:off x="15836900" y="-203200"/>
            <a:ext cx="7747000" cy="7747000"/>
          </a:xfrm>
          <a:prstGeom prst="rect">
            <a:avLst/>
          </a:prstGeom>
          <a:ln w="114300">
            <a:solidFill>
              <a:srgbClr val="FFFFFF"/>
            </a:solidFill>
          </a:ln>
        </p:spPr>
        <p:txBody>
          <a:bodyPr lIns="91439" tIns="45719" rIns="91439" bIns="45719">
            <a:noAutofit/>
          </a:bodyPr>
          <a:lstStyle/>
          <a:p>
            <a:endParaRPr/>
          </a:p>
        </p:txBody>
      </p:sp>
      <p:sp>
        <p:nvSpPr>
          <p:cNvPr id="153" name="Small retro clock on a green shelf against a yellow background"/>
          <p:cNvSpPr>
            <a:spLocks noGrp="1"/>
          </p:cNvSpPr>
          <p:nvPr>
            <p:ph type="pic" idx="23"/>
          </p:nvPr>
        </p:nvSpPr>
        <p:spPr>
          <a:xfrm>
            <a:off x="10769600" y="-6083300"/>
            <a:ext cx="17881600" cy="23842133"/>
          </a:xfrm>
          <a:prstGeom prst="rect">
            <a:avLst/>
          </a:prstGeom>
          <a:ln w="114300">
            <a:solidFill>
              <a:srgbClr val="FFFFFF"/>
            </a:solidFill>
          </a:ln>
        </p:spPr>
        <p:txBody>
          <a:bodyPr lIns="91439" tIns="45719" rIns="91439" bIns="45719">
            <a:noAutofit/>
          </a:bodyPr>
          <a:lstStyle/>
          <a:p>
            <a:endParaRP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963354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61" name="Four vintage television sets in a row with fluorescent colors: pink, blue, orange, and green"/>
          <p:cNvSpPr>
            <a:spLocks noGrp="1"/>
          </p:cNvSpPr>
          <p:nvPr>
            <p:ph type="pic" idx="21"/>
          </p:nvPr>
        </p:nvSpPr>
        <p:spPr>
          <a:xfrm>
            <a:off x="760214" y="279400"/>
            <a:ext cx="22863633" cy="12866707"/>
          </a:xfrm>
          <a:prstGeom prst="rect">
            <a:avLst/>
          </a:prstGeom>
          <a:ln w="114300">
            <a:solidFill>
              <a:srgbClr val="FFFFFF"/>
            </a:solidFill>
          </a:ln>
        </p:spPr>
        <p:txBody>
          <a:bodyPr lIns="91439" tIns="45719" rIns="91439" bIns="45719">
            <a:noAutofit/>
          </a:bodyPr>
          <a:lstStyle/>
          <a:p>
            <a:endParaRP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846068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413921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354669" y="4321178"/>
            <a:ext cx="8368070" cy="7761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179940" y="4321179"/>
            <a:ext cx="8368068" cy="77615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5814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51491" y="4321966"/>
            <a:ext cx="8371246" cy="1152524"/>
          </a:xfrm>
        </p:spPr>
        <p:txBody>
          <a:bodyPr anchor="b">
            <a:noAutofit/>
          </a:bodyPr>
          <a:lstStyle>
            <a:lvl1pPr marL="0" indent="0">
              <a:buNone/>
              <a:defRPr sz="4800" b="0"/>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351491" y="5474491"/>
            <a:ext cx="8371246" cy="66082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176766" y="4321966"/>
            <a:ext cx="8371236" cy="1152524"/>
          </a:xfrm>
        </p:spPr>
        <p:txBody>
          <a:bodyPr anchor="b">
            <a:noAutofit/>
          </a:bodyPr>
          <a:lstStyle>
            <a:lvl1pPr marL="0" indent="0">
              <a:buNone/>
              <a:defRPr sz="4800" b="0"/>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0176769" y="5474491"/>
            <a:ext cx="8371234" cy="66082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534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4668" y="1219200"/>
            <a:ext cx="17193336" cy="2641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211700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426698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668" y="2997208"/>
            <a:ext cx="7709056" cy="2556932"/>
          </a:xfrm>
        </p:spPr>
        <p:txBody>
          <a:bodyPr anchor="b">
            <a:normAutofit/>
          </a:bodyPr>
          <a:lstStyle>
            <a:lvl1pPr>
              <a:defRPr sz="4000"/>
            </a:lvl1pPr>
          </a:lstStyle>
          <a:p>
            <a:r>
              <a:rPr lang="en-US"/>
              <a:t>Click to edit Master title style</a:t>
            </a:r>
            <a:endParaRPr lang="en-US" dirty="0"/>
          </a:p>
        </p:txBody>
      </p:sp>
      <p:sp>
        <p:nvSpPr>
          <p:cNvPr id="3" name="Content Placeholder 2"/>
          <p:cNvSpPr>
            <a:spLocks noGrp="1"/>
          </p:cNvSpPr>
          <p:nvPr>
            <p:ph idx="1"/>
          </p:nvPr>
        </p:nvSpPr>
        <p:spPr>
          <a:xfrm>
            <a:off x="9520923" y="1029849"/>
            <a:ext cx="9027082" cy="110528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54668" y="5554139"/>
            <a:ext cx="7709056" cy="5168898"/>
          </a:xfrm>
        </p:spPr>
        <p:txBody>
          <a:bodyPr>
            <a:normAutofit/>
          </a:bodyPr>
          <a:lstStyle>
            <a:lvl1pPr marL="0" indent="0">
              <a:buNone/>
              <a:defRPr sz="2800"/>
            </a:lvl1pPr>
            <a:lvl2pPr marL="914126" indent="0">
              <a:buNone/>
              <a:defRPr sz="2800"/>
            </a:lvl2pPr>
            <a:lvl3pPr marL="1828252" indent="0">
              <a:buNone/>
              <a:defRPr sz="2400"/>
            </a:lvl3pPr>
            <a:lvl4pPr marL="2742378" indent="0">
              <a:buNone/>
              <a:defRPr sz="2000"/>
            </a:lvl4pPr>
            <a:lvl5pPr marL="3656502" indent="0">
              <a:buNone/>
              <a:defRPr sz="2000"/>
            </a:lvl5pPr>
            <a:lvl6pPr marL="4570628" indent="0">
              <a:buNone/>
              <a:defRPr sz="2000"/>
            </a:lvl6pPr>
            <a:lvl7pPr marL="5484754" indent="0">
              <a:buNone/>
              <a:defRPr sz="2000"/>
            </a:lvl7pPr>
            <a:lvl8pPr marL="6398880" indent="0">
              <a:buNone/>
              <a:defRPr sz="2000"/>
            </a:lvl8pPr>
            <a:lvl9pPr marL="7313006"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71795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54669" y="9601200"/>
            <a:ext cx="17193334" cy="1133476"/>
          </a:xfrm>
        </p:spPr>
        <p:txBody>
          <a:bodyPr anchor="b">
            <a:normAutofit/>
          </a:bodyPr>
          <a:lstStyle>
            <a:lvl1pPr algn="l">
              <a:defRPr sz="4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54668" y="1219200"/>
            <a:ext cx="17193336" cy="7691436"/>
          </a:xfrm>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endParaRPr lang="en-US" dirty="0"/>
          </a:p>
        </p:txBody>
      </p:sp>
      <p:sp>
        <p:nvSpPr>
          <p:cNvPr id="4" name="Text Placeholder 3"/>
          <p:cNvSpPr>
            <a:spLocks noGrp="1"/>
          </p:cNvSpPr>
          <p:nvPr>
            <p:ph type="body" sz="half" idx="2"/>
          </p:nvPr>
        </p:nvSpPr>
        <p:spPr>
          <a:xfrm>
            <a:off x="1354669" y="10734676"/>
            <a:ext cx="17193334" cy="1348048"/>
          </a:xfrm>
        </p:spPr>
        <p:txBody>
          <a:bodyPr>
            <a:normAutofit/>
          </a:bodyPr>
          <a:lstStyle>
            <a:lvl1pPr marL="0" indent="0">
              <a:buNone/>
              <a:defRPr sz="24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4/17/2023</a:t>
            </a:fld>
            <a:endParaRPr lang="en-US" dirty="0"/>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6CB4B4D-7CA3-9044-876B-883B54F8677D}" type="slidenum">
              <a:rPr lang="en-CA" smtClean="0"/>
              <a:t>‹#›</a:t>
            </a:fld>
            <a:endParaRPr lang="en-CA"/>
          </a:p>
        </p:txBody>
      </p:sp>
    </p:spTree>
    <p:extLst>
      <p:ext uri="{BB962C8B-B14F-4D97-AF65-F5344CB8AC3E}">
        <p14:creationId xmlns:p14="http://schemas.microsoft.com/office/powerpoint/2010/main" val="3983951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2.png"/><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6933"/>
            <a:ext cx="24384000" cy="13732934"/>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354668" y="1219200"/>
            <a:ext cx="17193336" cy="2641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54668" y="4321179"/>
            <a:ext cx="17193336" cy="77615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410267" y="12082725"/>
            <a:ext cx="1823878" cy="730250"/>
          </a:xfrm>
          <a:prstGeom prst="rect">
            <a:avLst/>
          </a:prstGeom>
        </p:spPr>
        <p:txBody>
          <a:bodyPr vert="horz" lIns="91440" tIns="45720" rIns="91440" bIns="45720" rtlCol="0" anchor="ctr"/>
          <a:lstStyle>
            <a:lvl1pPr algn="r">
              <a:defRPr sz="1800">
                <a:solidFill>
                  <a:schemeClr val="tx1">
                    <a:tint val="75000"/>
                  </a:schemeClr>
                </a:solidFill>
              </a:defRPr>
            </a:lvl1pPr>
          </a:lstStyle>
          <a:p>
            <a:fld id="{B61BEF0D-F0BB-DE4B-95CE-6DB70DBA9567}" type="datetimeFigureOut">
              <a:rPr lang="en-US" smtClean="0"/>
              <a:pPr/>
              <a:t>4/17/2023</a:t>
            </a:fld>
            <a:endParaRPr lang="en-US" dirty="0"/>
          </a:p>
        </p:txBody>
      </p:sp>
      <p:sp>
        <p:nvSpPr>
          <p:cNvPr id="5" name="Footer Placeholder 4"/>
          <p:cNvSpPr>
            <a:spLocks noGrp="1"/>
          </p:cNvSpPr>
          <p:nvPr>
            <p:ph type="ftr" sz="quarter" idx="3"/>
          </p:nvPr>
        </p:nvSpPr>
        <p:spPr>
          <a:xfrm>
            <a:off x="1354668" y="12082725"/>
            <a:ext cx="12595224" cy="730250"/>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181327" y="12082725"/>
            <a:ext cx="1366678" cy="730250"/>
          </a:xfrm>
          <a:prstGeom prst="rect">
            <a:avLst/>
          </a:prstGeom>
        </p:spPr>
        <p:txBody>
          <a:bodyPr vert="horz" lIns="91440" tIns="45720" rIns="91440" bIns="45720" rtlCol="0" anchor="ctr"/>
          <a:lstStyle>
            <a:lvl1pPr algn="r">
              <a:defRPr sz="1800">
                <a:solidFill>
                  <a:schemeClr val="accent1"/>
                </a:solidFill>
              </a:defRPr>
            </a:lvl1pPr>
          </a:lstStyle>
          <a:p>
            <a:fld id="{86CB4B4D-7CA3-9044-876B-883B54F8677D}" type="slidenum">
              <a:rPr lang="en-CA" smtClean="0"/>
              <a:t>‹#›</a:t>
            </a:fld>
            <a:endParaRPr lang="en-CA"/>
          </a:p>
        </p:txBody>
      </p:sp>
    </p:spTree>
    <p:extLst>
      <p:ext uri="{BB962C8B-B14F-4D97-AF65-F5344CB8AC3E}">
        <p14:creationId xmlns:p14="http://schemas.microsoft.com/office/powerpoint/2010/main" val="397964729"/>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 id="2147484071" r:id="rId17"/>
    <p:sldLayoutId id="2147484072" r:id="rId18"/>
    <p:sldLayoutId id="2147484073" r:id="rId19"/>
  </p:sldLayoutIdLst>
  <p:txStyles>
    <p:titleStyle>
      <a:lvl1pPr algn="l" defTabSz="914400" rtl="0" eaLnBrk="1" latinLnBrk="0" hangingPunct="1">
        <a:spcBef>
          <a:spcPct val="0"/>
        </a:spcBef>
        <a:buNone/>
        <a:defRPr sz="72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85800" indent="-685800" algn="l" defTabSz="914400" rtl="0" eaLnBrk="1" latinLnBrk="0" hangingPunct="1">
        <a:spcBef>
          <a:spcPts val="2000"/>
        </a:spcBef>
        <a:spcAft>
          <a:spcPts val="0"/>
        </a:spcAft>
        <a:buClr>
          <a:schemeClr val="accent1"/>
        </a:buClr>
        <a:buSzPct val="80000"/>
        <a:buFont typeface="Wingdings 3" charset="2"/>
        <a:buChar char=""/>
        <a:defRPr sz="3600" kern="1200">
          <a:solidFill>
            <a:schemeClr val="tx1">
              <a:lumMod val="75000"/>
              <a:lumOff val="25000"/>
            </a:schemeClr>
          </a:solidFill>
          <a:latin typeface="+mn-lt"/>
          <a:ea typeface="+mn-ea"/>
          <a:cs typeface="+mn-cs"/>
        </a:defRPr>
      </a:lvl1pPr>
      <a:lvl2pPr marL="1485900" indent="-571500" algn="l" defTabSz="914400" rtl="0" eaLnBrk="1" latinLnBrk="0" hangingPunct="1">
        <a:spcBef>
          <a:spcPts val="2000"/>
        </a:spcBef>
        <a:spcAft>
          <a:spcPts val="0"/>
        </a:spcAft>
        <a:buClr>
          <a:schemeClr val="accent1"/>
        </a:buClr>
        <a:buSzPct val="80000"/>
        <a:buFont typeface="Wingdings 3" charset="2"/>
        <a:buChar char=""/>
        <a:defRPr sz="3200" kern="1200">
          <a:solidFill>
            <a:schemeClr val="tx1">
              <a:lumMod val="75000"/>
              <a:lumOff val="25000"/>
            </a:schemeClr>
          </a:solidFill>
          <a:latin typeface="+mn-lt"/>
          <a:ea typeface="+mn-ea"/>
          <a:cs typeface="+mn-cs"/>
        </a:defRPr>
      </a:lvl2pPr>
      <a:lvl3pPr marL="2286000" indent="-457200" algn="l" defTabSz="914400" rtl="0" eaLnBrk="1" latinLnBrk="0" hangingPunct="1">
        <a:spcBef>
          <a:spcPts val="2000"/>
        </a:spcBef>
        <a:spcAft>
          <a:spcPts val="0"/>
        </a:spcAft>
        <a:buClr>
          <a:schemeClr val="accent1"/>
        </a:buClr>
        <a:buSzPct val="80000"/>
        <a:buFont typeface="Wingdings 3" charset="2"/>
        <a:buChar char=""/>
        <a:defRPr sz="2800" kern="1200">
          <a:solidFill>
            <a:schemeClr val="tx1">
              <a:lumMod val="75000"/>
              <a:lumOff val="25000"/>
            </a:schemeClr>
          </a:solidFill>
          <a:latin typeface="+mn-lt"/>
          <a:ea typeface="+mn-ea"/>
          <a:cs typeface="+mn-cs"/>
        </a:defRPr>
      </a:lvl3pPr>
      <a:lvl4pPr marL="3200400" indent="-457200" algn="l" defTabSz="914400"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4pPr>
      <a:lvl5pPr marL="4114800" indent="-457200" algn="l" defTabSz="914400"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5pPr>
      <a:lvl6pPr marL="5029200" indent="-457200" algn="l" defTabSz="914400"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6pPr>
      <a:lvl7pPr marL="5943600" indent="-457200" algn="l" defTabSz="914400"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7pPr>
      <a:lvl8pPr marL="6858000" indent="-457200" algn="l" defTabSz="914400"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8pPr>
      <a:lvl9pPr marL="7772400" indent="-457200" algn="l" defTabSz="914400" rtl="0" eaLnBrk="1" latinLnBrk="0" hangingPunct="1">
        <a:spcBef>
          <a:spcPts val="20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63DE8"/>
            </a:gs>
            <a:gs pos="100000">
              <a:srgbClr val="021245"/>
            </a:gs>
          </a:gsLst>
          <a:lin ang="16200000" scaled="0"/>
        </a:gradFill>
        <a:effectLst/>
      </p:bgPr>
    </p:bg>
    <p:spTree>
      <p:nvGrpSpPr>
        <p:cNvPr id="1" name=""/>
        <p:cNvGrpSpPr/>
        <p:nvPr/>
      </p:nvGrpSpPr>
      <p:grpSpPr>
        <a:xfrm>
          <a:off x="0" y="0"/>
          <a:ext cx="0" cy="0"/>
          <a:chOff x="0" y="0"/>
          <a:chExt cx="0" cy="0"/>
        </a:xfrm>
      </p:grpSpPr>
      <p:sp>
        <p:nvSpPr>
          <p:cNvPr id="2" name="Rectangle"/>
          <p:cNvSpPr/>
          <p:nvPr/>
        </p:nvSpPr>
        <p:spPr>
          <a:xfrm>
            <a:off x="30104" y="25400"/>
            <a:ext cx="24293689" cy="13639800"/>
          </a:xfrm>
          <a:prstGeom prst="rect">
            <a:avLst/>
          </a:prstGeom>
          <a:ln w="25400">
            <a:solidFill>
              <a:srgbClr val="000000"/>
            </a:solidFill>
          </a:ln>
        </p:spPr>
        <p:txBody>
          <a:bodyPr lIns="91436" tIns="91436" rIns="91436" bIns="91436" anchor="ctr"/>
          <a:lstStyle/>
          <a:p>
            <a:pPr>
              <a:defRPr sz="1800">
                <a:solidFill>
                  <a:srgbClr val="FFFFFF"/>
                </a:solidFill>
                <a:latin typeface="Arial"/>
                <a:ea typeface="Arial"/>
                <a:cs typeface="Arial"/>
                <a:sym typeface="Arial"/>
              </a:defRPr>
            </a:pPr>
            <a:endParaRPr sz="3600"/>
          </a:p>
        </p:txBody>
      </p:sp>
      <p:pic>
        <p:nvPicPr>
          <p:cNvPr id="3" name="image.tif" descr="image.tif"/>
          <p:cNvPicPr>
            <a:picLocks noChangeAspect="1"/>
          </p:cNvPicPr>
          <p:nvPr/>
        </p:nvPicPr>
        <p:blipFill>
          <a:blip r:embed="rId3"/>
          <a:stretch>
            <a:fillRect/>
          </a:stretch>
        </p:blipFill>
        <p:spPr>
          <a:xfrm>
            <a:off x="1219200" y="762001"/>
            <a:ext cx="2829748" cy="1597026"/>
          </a:xfrm>
          <a:prstGeom prst="rect">
            <a:avLst/>
          </a:prstGeom>
          <a:ln w="12700">
            <a:miter lim="400000"/>
          </a:ln>
        </p:spPr>
      </p:pic>
      <p:sp>
        <p:nvSpPr>
          <p:cNvPr id="4" name="Title Text"/>
          <p:cNvSpPr txBox="1">
            <a:spLocks noGrp="1"/>
          </p:cNvSpPr>
          <p:nvPr>
            <p:ph type="title"/>
          </p:nvPr>
        </p:nvSpPr>
        <p:spPr>
          <a:xfrm>
            <a:off x="3653368" y="1539875"/>
            <a:ext cx="19507202" cy="3336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chor="ctr"/>
          <a:lstStyle/>
          <a:p>
            <a:r>
              <a:t>Title Text</a:t>
            </a:r>
          </a:p>
        </p:txBody>
      </p:sp>
      <p:sp>
        <p:nvSpPr>
          <p:cNvPr id="5" name="Body Level One…"/>
          <p:cNvSpPr txBox="1">
            <a:spLocks noGrp="1"/>
          </p:cNvSpPr>
          <p:nvPr>
            <p:ph type="body" idx="1"/>
          </p:nvPr>
        </p:nvSpPr>
        <p:spPr>
          <a:xfrm>
            <a:off x="13610167" y="4876800"/>
            <a:ext cx="9550402"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21953669" y="12692070"/>
            <a:ext cx="533799" cy="523860"/>
          </a:xfrm>
          <a:prstGeom prst="rect">
            <a:avLst/>
          </a:prstGeom>
          <a:ln w="12700">
            <a:miter lim="400000"/>
          </a:ln>
        </p:spPr>
        <p:txBody>
          <a:bodyPr wrap="none" lIns="46037" tIns="46037" rIns="46037" bIns="46037" anchor="ctr">
            <a:spAutoFit/>
          </a:bodyPr>
          <a:lstStyle>
            <a:lvl1pPr algn="r">
              <a:defRPr sz="2800">
                <a:solidFill>
                  <a:srgbClr val="FFFFFF"/>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70251327"/>
      </p:ext>
    </p:extLst>
  </p:cSld>
  <p:clrMap bg1="dk1" tx1="lt1" bg2="dk2" tx2="lt2" accent1="accent1" accent2="accent2" accent3="accent3" accent4="accent4" accent5="accent5" accent6="accent6" hlink="hlink" folHlink="folHlink"/>
  <p:sldLayoutIdLst>
    <p:sldLayoutId id="2147484075" r:id="rId1"/>
  </p:sldLayoutIdLst>
  <p:transition spd="med"/>
  <p:txStyles>
    <p:titleStyle>
      <a:lvl1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1pPr>
      <a:lvl2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2pPr>
      <a:lvl3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3pPr>
      <a:lvl4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4pPr>
      <a:lvl5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5pPr>
      <a:lvl6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6pPr>
      <a:lvl7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7pPr>
      <a:lvl8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8pPr>
      <a:lvl9pPr marL="0" marR="0" indent="0" algn="ctr" defTabSz="1828800" rtl="0" latinLnBrk="0">
        <a:lnSpc>
          <a:spcPct val="100000"/>
        </a:lnSpc>
        <a:spcBef>
          <a:spcPts val="0"/>
        </a:spcBef>
        <a:spcAft>
          <a:spcPts val="0"/>
        </a:spcAft>
        <a:buClrTx/>
        <a:buSzTx/>
        <a:buFontTx/>
        <a:buNone/>
        <a:tabLst/>
        <a:defRPr sz="8800" b="0" i="0" u="none" strike="noStrike" cap="none" spc="0" baseline="0">
          <a:solidFill>
            <a:srgbClr val="FAFD00"/>
          </a:solidFill>
          <a:uFillTx/>
          <a:latin typeface="Arial"/>
          <a:ea typeface="Arial"/>
          <a:cs typeface="Arial"/>
          <a:sym typeface="Arial"/>
        </a:defRPr>
      </a:lvl9pPr>
    </p:titleStyle>
    <p:bodyStyle>
      <a:lvl1pPr marL="685800" marR="0" indent="-685800"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Tx/>
          <a:latin typeface="Arial"/>
          <a:ea typeface="Arial"/>
          <a:cs typeface="Arial"/>
          <a:sym typeface="Arial"/>
        </a:defRPr>
      </a:lvl1pPr>
      <a:lvl2pPr marL="0" marR="0" indent="0" algn="l" defTabSz="1828800" rtl="0" latinLnBrk="0">
        <a:lnSpc>
          <a:spcPct val="100000"/>
        </a:lnSpc>
        <a:spcBef>
          <a:spcPts val="1400"/>
        </a:spcBef>
        <a:spcAft>
          <a:spcPts val="0"/>
        </a:spcAft>
        <a:buClrTx/>
        <a:buSzTx/>
        <a:buFontTx/>
        <a:buNone/>
        <a:tabLst/>
        <a:defRPr sz="6400" b="0" i="0" u="none" strike="noStrike" cap="none" spc="0" baseline="0">
          <a:solidFill>
            <a:srgbClr val="FFFFFF"/>
          </a:solidFill>
          <a:uFillTx/>
          <a:latin typeface="Arial"/>
          <a:ea typeface="Arial"/>
          <a:cs typeface="Arial"/>
          <a:sym typeface="Arial"/>
        </a:defRPr>
      </a:lvl2pPr>
      <a:lvl3pPr marL="2438400" marR="0" indent="-609600"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Tx/>
          <a:latin typeface="Arial"/>
          <a:ea typeface="Arial"/>
          <a:cs typeface="Arial"/>
          <a:sym typeface="Arial"/>
        </a:defRPr>
      </a:lvl3pPr>
      <a:lvl4pPr marL="3474720" marR="0" indent="-731520"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Tx/>
          <a:latin typeface="Arial"/>
          <a:ea typeface="Arial"/>
          <a:cs typeface="Arial"/>
          <a:sym typeface="Arial"/>
        </a:defRPr>
      </a:lvl4pPr>
      <a:lvl5pPr marL="4470400" marR="0" indent="-812800" algn="l" defTabSz="1828800" rtl="0" latinLnBrk="0">
        <a:lnSpc>
          <a:spcPct val="100000"/>
        </a:lnSpc>
        <a:spcBef>
          <a:spcPts val="1400"/>
        </a:spcBef>
        <a:spcAft>
          <a:spcPts val="0"/>
        </a:spcAft>
        <a:buClrTx/>
        <a:buSzPct val="100000"/>
        <a:buFontTx/>
        <a:buChar char="•"/>
        <a:tabLst/>
        <a:defRPr sz="6400" b="0" i="0" u="none" strike="noStrike" cap="none" spc="0" baseline="0">
          <a:solidFill>
            <a:srgbClr val="FFFFFF"/>
          </a:solidFill>
          <a:uFillTx/>
          <a:latin typeface="Arial"/>
          <a:ea typeface="Arial"/>
          <a:cs typeface="Arial"/>
          <a:sym typeface="Arial"/>
        </a:defRPr>
      </a:lvl5pPr>
      <a:lvl6pPr marL="0" marR="0" indent="4572000" algn="l" defTabSz="1828800" rtl="0" latinLnBrk="0">
        <a:lnSpc>
          <a:spcPct val="100000"/>
        </a:lnSpc>
        <a:spcBef>
          <a:spcPts val="1400"/>
        </a:spcBef>
        <a:spcAft>
          <a:spcPts val="0"/>
        </a:spcAft>
        <a:buClrTx/>
        <a:buSzTx/>
        <a:buFontTx/>
        <a:buNone/>
        <a:tabLst/>
        <a:defRPr sz="6400" b="0" i="0" u="none" strike="noStrike" cap="none" spc="0" baseline="0">
          <a:solidFill>
            <a:srgbClr val="FFFFFF"/>
          </a:solidFill>
          <a:uFillTx/>
          <a:latin typeface="Arial"/>
          <a:ea typeface="Arial"/>
          <a:cs typeface="Arial"/>
          <a:sym typeface="Arial"/>
        </a:defRPr>
      </a:lvl6pPr>
      <a:lvl7pPr marL="0" marR="0" indent="5486400" algn="l" defTabSz="1828800" rtl="0" latinLnBrk="0">
        <a:lnSpc>
          <a:spcPct val="100000"/>
        </a:lnSpc>
        <a:spcBef>
          <a:spcPts val="1400"/>
        </a:spcBef>
        <a:spcAft>
          <a:spcPts val="0"/>
        </a:spcAft>
        <a:buClrTx/>
        <a:buSzTx/>
        <a:buFontTx/>
        <a:buNone/>
        <a:tabLst/>
        <a:defRPr sz="6400" b="0" i="0" u="none" strike="noStrike" cap="none" spc="0" baseline="0">
          <a:solidFill>
            <a:srgbClr val="FFFFFF"/>
          </a:solidFill>
          <a:uFillTx/>
          <a:latin typeface="Arial"/>
          <a:ea typeface="Arial"/>
          <a:cs typeface="Arial"/>
          <a:sym typeface="Arial"/>
        </a:defRPr>
      </a:lvl7pPr>
      <a:lvl8pPr marL="0" marR="0" indent="6400800" algn="l" defTabSz="1828800" rtl="0" latinLnBrk="0">
        <a:lnSpc>
          <a:spcPct val="100000"/>
        </a:lnSpc>
        <a:spcBef>
          <a:spcPts val="1400"/>
        </a:spcBef>
        <a:spcAft>
          <a:spcPts val="0"/>
        </a:spcAft>
        <a:buClrTx/>
        <a:buSzTx/>
        <a:buFontTx/>
        <a:buNone/>
        <a:tabLst/>
        <a:defRPr sz="6400" b="0" i="0" u="none" strike="noStrike" cap="none" spc="0" baseline="0">
          <a:solidFill>
            <a:srgbClr val="FFFFFF"/>
          </a:solidFill>
          <a:uFillTx/>
          <a:latin typeface="Arial"/>
          <a:ea typeface="Arial"/>
          <a:cs typeface="Arial"/>
          <a:sym typeface="Arial"/>
        </a:defRPr>
      </a:lvl8pPr>
      <a:lvl9pPr marL="0" marR="0" indent="7315200" algn="l" defTabSz="1828800" rtl="0" latinLnBrk="0">
        <a:lnSpc>
          <a:spcPct val="100000"/>
        </a:lnSpc>
        <a:spcBef>
          <a:spcPts val="1400"/>
        </a:spcBef>
        <a:spcAft>
          <a:spcPts val="0"/>
        </a:spcAft>
        <a:buClrTx/>
        <a:buSzTx/>
        <a:buFontTx/>
        <a:buNone/>
        <a:tabLst/>
        <a:defRPr sz="6400" b="0" i="0" u="none" strike="noStrike" cap="none" spc="0" baseline="0">
          <a:solidFill>
            <a:srgbClr val="FFFFFF"/>
          </a:solidFill>
          <a:uFillTx/>
          <a:latin typeface="Arial"/>
          <a:ea typeface="Arial"/>
          <a:cs typeface="Arial"/>
          <a:sym typeface="Arial"/>
        </a:defRPr>
      </a:lvl9pPr>
    </p:bodyStyle>
    <p:otherStyle>
      <a:lvl1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1pPr>
      <a:lvl2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2pPr>
      <a:lvl3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3pPr>
      <a:lvl4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4pPr>
      <a:lvl5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5pPr>
      <a:lvl6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6pPr>
      <a:lvl7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7pPr>
      <a:lvl8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8pPr>
      <a:lvl9pPr marL="0" marR="0" indent="0" algn="r" defTabSz="18288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F2"/>
        </a:solidFill>
        <a:effectLst/>
      </p:bgPr>
    </p:bg>
    <p:spTree>
      <p:nvGrpSpPr>
        <p:cNvPr id="1" name=""/>
        <p:cNvGrpSpPr/>
        <p:nvPr/>
      </p:nvGrpSpPr>
      <p:grpSpPr>
        <a:xfrm>
          <a:off x="0" y="0"/>
          <a:ext cx="0" cy="0"/>
          <a:chOff x="0" y="0"/>
          <a:chExt cx="0" cy="0"/>
        </a:xfrm>
      </p:grpSpPr>
      <p:sp>
        <p:nvSpPr>
          <p:cNvPr id="2" name="Line"/>
          <p:cNvSpPr/>
          <p:nvPr/>
        </p:nvSpPr>
        <p:spPr>
          <a:xfrm>
            <a:off x="766877" y="952500"/>
            <a:ext cx="22850246" cy="1"/>
          </a:xfrm>
          <a:prstGeom prst="line">
            <a:avLst/>
          </a:prstGeom>
          <a:ln w="76200">
            <a:solidFill>
              <a:srgbClr val="443658"/>
            </a:solidFill>
            <a:miter lim="400000"/>
          </a:ln>
        </p:spPr>
        <p:txBody>
          <a:bodyPr lIns="45718" tIns="45718" rIns="45718" bIns="45718"/>
          <a:lstStyle/>
          <a:p>
            <a:endParaRPr/>
          </a:p>
        </p:txBody>
      </p:sp>
      <p:sp>
        <p:nvSpPr>
          <p:cNvPr id="3" name="Line"/>
          <p:cNvSpPr/>
          <p:nvPr/>
        </p:nvSpPr>
        <p:spPr>
          <a:xfrm>
            <a:off x="757215" y="12603829"/>
            <a:ext cx="22862945" cy="1"/>
          </a:xfrm>
          <a:prstGeom prst="line">
            <a:avLst/>
          </a:prstGeom>
          <a:ln w="76200">
            <a:solidFill>
              <a:srgbClr val="443658"/>
            </a:solidFill>
            <a:miter lim="400000"/>
          </a:ln>
        </p:spPr>
        <p:txBody>
          <a:bodyPr lIns="45718" tIns="45718" rIns="45718" bIns="45718"/>
          <a:lstStyle/>
          <a:p>
            <a:endParaRPr/>
          </a:p>
        </p:txBody>
      </p:sp>
      <p:sp>
        <p:nvSpPr>
          <p:cNvPr id="4" name="Body Level One…"/>
          <p:cNvSpPr txBox="1">
            <a:spLocks noGrp="1"/>
          </p:cNvSpPr>
          <p:nvPr>
            <p:ph type="body" idx="1" hasCustomPrompt="1"/>
          </p:nvPr>
        </p:nvSpPr>
        <p:spPr>
          <a:xfrm>
            <a:off x="2082800" y="4195233"/>
            <a:ext cx="20207127" cy="6282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buBlip>
                <a:blip r:embed="rId17"/>
              </a:buBlip>
            </a:lvl1pPr>
            <a:lvl2pPr>
              <a:buBlip>
                <a:blip r:embed="rId17"/>
              </a:buBlip>
            </a:lvl2pPr>
            <a:lvl3pPr>
              <a:buBlip>
                <a:blip r:embed="rId17"/>
              </a:buBlip>
            </a:lvl3pPr>
            <a:lvl4pPr>
              <a:buBlip>
                <a:blip r:embed="rId17"/>
              </a:buBlip>
            </a:lvl4pPr>
            <a:lvl5pPr>
              <a:buBlip>
                <a:blip r:embed="rId17"/>
              </a:buBlip>
            </a:lvl5pPr>
          </a:lstStyle>
          <a:p>
            <a:r>
              <a:t>Slide bullet text</a:t>
            </a:r>
          </a:p>
          <a:p>
            <a:pPr lvl="1"/>
            <a:endParaRPr/>
          </a:p>
          <a:p>
            <a:pPr lvl="2"/>
            <a:endParaRPr/>
          </a:p>
          <a:p>
            <a:pPr lvl="3"/>
            <a:endParaRPr/>
          </a:p>
          <a:p>
            <a:pPr lvl="4"/>
            <a:endParaRPr/>
          </a:p>
        </p:txBody>
      </p:sp>
      <p:sp>
        <p:nvSpPr>
          <p:cNvPr id="5" name="Slide Title"/>
          <p:cNvSpPr txBox="1">
            <a:spLocks noGrp="1"/>
          </p:cNvSpPr>
          <p:nvPr>
            <p:ph type="title" hasCustomPrompt="1"/>
          </p:nvPr>
        </p:nvSpPr>
        <p:spPr>
          <a:xfrm>
            <a:off x="2088436" y="1282700"/>
            <a:ext cx="20207128" cy="1649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6" name="Slide Number"/>
          <p:cNvSpPr txBox="1">
            <a:spLocks noGrp="1"/>
          </p:cNvSpPr>
          <p:nvPr>
            <p:ph type="sldNum" sz="quarter" idx="2"/>
          </p:nvPr>
        </p:nvSpPr>
        <p:spPr>
          <a:xfrm>
            <a:off x="11990323" y="12890500"/>
            <a:ext cx="416053" cy="467107"/>
          </a:xfrm>
          <a:prstGeom prst="rect">
            <a:avLst/>
          </a:prstGeom>
          <a:ln w="12700">
            <a:miter lim="400000"/>
          </a:ln>
        </p:spPr>
        <p:txBody>
          <a:bodyPr wrap="none" lIns="50800" tIns="50800" rIns="50800" bIns="50800" anchor="b">
            <a:spAutoFit/>
          </a:bodyPr>
          <a:lstStyle>
            <a:lvl1pPr defTabSz="584200">
              <a:defRPr spc="0">
                <a:solidFill>
                  <a:srgbClr val="5E5E5E"/>
                </a:solidFill>
                <a:latin typeface="Graphik"/>
                <a:ea typeface="Graphik"/>
                <a:cs typeface="Graphik"/>
                <a:sym typeface="Graphik"/>
              </a:defRPr>
            </a:lvl1pPr>
          </a:lstStyle>
          <a:p>
            <a:fld id="{86CB4B4D-7CA3-9044-876B-883B54F8677D}" type="slidenum">
              <a:t>‹#›</a:t>
            </a:fld>
            <a:endParaRPr/>
          </a:p>
        </p:txBody>
      </p:sp>
    </p:spTree>
    <p:extLst>
      <p:ext uri="{BB962C8B-B14F-4D97-AF65-F5344CB8AC3E}">
        <p14:creationId xmlns:p14="http://schemas.microsoft.com/office/powerpoint/2010/main" val="191776551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Lst>
  <p:transition spd="med"/>
  <p:txStyles>
    <p:titleStyle>
      <a:lvl1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1pPr>
      <a:lvl2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2pPr>
      <a:lvl3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3pPr>
      <a:lvl4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4pPr>
      <a:lvl5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5pPr>
      <a:lvl6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6pPr>
      <a:lvl7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7pPr>
      <a:lvl8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8pPr>
      <a:lvl9pPr marL="0" marR="0" indent="0" algn="ctr" defTabSz="584200" rtl="0" latinLnBrk="0">
        <a:lnSpc>
          <a:spcPct val="90000"/>
        </a:lnSpc>
        <a:spcBef>
          <a:spcPts val="0"/>
        </a:spcBef>
        <a:spcAft>
          <a:spcPts val="0"/>
        </a:spcAft>
        <a:buClrTx/>
        <a:buSzTx/>
        <a:buFontTx/>
        <a:buNone/>
        <a:tabLst/>
        <a:defRPr sz="9000" b="1" i="0" u="none" strike="noStrike" cap="all" spc="270" baseline="0">
          <a:solidFill>
            <a:schemeClr val="accent6"/>
          </a:solidFill>
          <a:uFillTx/>
          <a:latin typeface="Graphik"/>
          <a:ea typeface="Graphik"/>
          <a:cs typeface="Graphik"/>
          <a:sym typeface="Graphik"/>
        </a:defRPr>
      </a:lvl9pPr>
    </p:titleStyle>
    <p:bodyStyle>
      <a:lvl1pPr marL="635000" marR="0" indent="-635000" algn="l" defTabSz="355600" rtl="0" latinLnBrk="0">
        <a:lnSpc>
          <a:spcPct val="100000"/>
        </a:lnSpc>
        <a:spcBef>
          <a:spcPts val="4300"/>
        </a:spcBef>
        <a:spcAft>
          <a:spcPts val="0"/>
        </a:spcAft>
        <a:buClrTx/>
        <a:buSzPct val="100000"/>
        <a:buFontTx/>
        <a:buBlip>
          <a:blip r:embed="rId17"/>
        </a:buBlip>
        <a:tabLst/>
        <a:defRPr sz="3600" b="1" i="0" u="none" strike="noStrike" cap="none" spc="36" baseline="0">
          <a:solidFill>
            <a:srgbClr val="1A5C71"/>
          </a:solidFill>
          <a:uFillTx/>
          <a:latin typeface="Graphik"/>
          <a:ea typeface="Graphik"/>
          <a:cs typeface="Graphik"/>
          <a:sym typeface="Graphik"/>
        </a:defRPr>
      </a:lvl1pPr>
      <a:lvl2pPr marL="1270000" marR="0" indent="-635000" algn="l" defTabSz="355600" rtl="0" latinLnBrk="0">
        <a:lnSpc>
          <a:spcPct val="100000"/>
        </a:lnSpc>
        <a:spcBef>
          <a:spcPts val="4300"/>
        </a:spcBef>
        <a:spcAft>
          <a:spcPts val="0"/>
        </a:spcAft>
        <a:buClrTx/>
        <a:buSzPct val="100000"/>
        <a:buFontTx/>
        <a:buBlip>
          <a:blip r:embed="rId17"/>
        </a:buBlip>
        <a:tabLst/>
        <a:defRPr sz="3600" b="1" i="0" u="none" strike="noStrike" cap="none" spc="36" baseline="0">
          <a:solidFill>
            <a:srgbClr val="1A5C71"/>
          </a:solidFill>
          <a:uFillTx/>
          <a:latin typeface="Graphik"/>
          <a:ea typeface="Graphik"/>
          <a:cs typeface="Graphik"/>
          <a:sym typeface="Graphik"/>
        </a:defRPr>
      </a:lvl2pPr>
      <a:lvl3pPr marL="1905000" marR="0" indent="-635000" algn="l" defTabSz="355600" rtl="0" latinLnBrk="0">
        <a:lnSpc>
          <a:spcPct val="100000"/>
        </a:lnSpc>
        <a:spcBef>
          <a:spcPts val="4300"/>
        </a:spcBef>
        <a:spcAft>
          <a:spcPts val="0"/>
        </a:spcAft>
        <a:buClrTx/>
        <a:buSzPct val="100000"/>
        <a:buFontTx/>
        <a:buBlip>
          <a:blip r:embed="rId17"/>
        </a:buBlip>
        <a:tabLst/>
        <a:defRPr sz="3600" b="1" i="0" u="none" strike="noStrike" cap="none" spc="36" baseline="0">
          <a:solidFill>
            <a:srgbClr val="1A5C71"/>
          </a:solidFill>
          <a:uFillTx/>
          <a:latin typeface="Graphik"/>
          <a:ea typeface="Graphik"/>
          <a:cs typeface="Graphik"/>
          <a:sym typeface="Graphik"/>
        </a:defRPr>
      </a:lvl3pPr>
      <a:lvl4pPr marL="2540000" marR="0" indent="-635000" algn="l" defTabSz="355600" rtl="0" latinLnBrk="0">
        <a:lnSpc>
          <a:spcPct val="100000"/>
        </a:lnSpc>
        <a:spcBef>
          <a:spcPts val="4300"/>
        </a:spcBef>
        <a:spcAft>
          <a:spcPts val="0"/>
        </a:spcAft>
        <a:buClrTx/>
        <a:buSzPct val="100000"/>
        <a:buFontTx/>
        <a:buBlip>
          <a:blip r:embed="rId17"/>
        </a:buBlip>
        <a:tabLst/>
        <a:defRPr sz="3600" b="1" i="0" u="none" strike="noStrike" cap="none" spc="36" baseline="0">
          <a:solidFill>
            <a:srgbClr val="1A5C71"/>
          </a:solidFill>
          <a:uFillTx/>
          <a:latin typeface="Graphik"/>
          <a:ea typeface="Graphik"/>
          <a:cs typeface="Graphik"/>
          <a:sym typeface="Graphik"/>
        </a:defRPr>
      </a:lvl4pPr>
      <a:lvl5pPr marL="3175000" marR="0" indent="-635000" algn="l" defTabSz="355600" rtl="0" latinLnBrk="0">
        <a:lnSpc>
          <a:spcPct val="100000"/>
        </a:lnSpc>
        <a:spcBef>
          <a:spcPts val="4300"/>
        </a:spcBef>
        <a:spcAft>
          <a:spcPts val="0"/>
        </a:spcAft>
        <a:buClrTx/>
        <a:buSzPct val="100000"/>
        <a:buFontTx/>
        <a:buBlip>
          <a:blip r:embed="rId17"/>
        </a:buBlip>
        <a:tabLst/>
        <a:defRPr sz="3600" b="1" i="0" u="none" strike="noStrike" cap="none" spc="36" baseline="0">
          <a:solidFill>
            <a:srgbClr val="1A5C71"/>
          </a:solidFill>
          <a:uFillTx/>
          <a:latin typeface="Graphik"/>
          <a:ea typeface="Graphik"/>
          <a:cs typeface="Graphik"/>
          <a:sym typeface="Graphik"/>
        </a:defRPr>
      </a:lvl5pPr>
      <a:lvl6pPr marL="0" marR="0" indent="0" algn="l" defTabSz="355600" rtl="0" latinLnBrk="0">
        <a:lnSpc>
          <a:spcPct val="100000"/>
        </a:lnSpc>
        <a:spcBef>
          <a:spcPts val="4300"/>
        </a:spcBef>
        <a:spcAft>
          <a:spcPts val="0"/>
        </a:spcAft>
        <a:buClrTx/>
        <a:buSzTx/>
        <a:buFontTx/>
        <a:buNone/>
        <a:tabLst/>
        <a:defRPr sz="3600" b="1" i="0" u="none" strike="noStrike" cap="none" spc="36" baseline="0">
          <a:solidFill>
            <a:srgbClr val="1A5C71"/>
          </a:solidFill>
          <a:uFillTx/>
          <a:latin typeface="Graphik"/>
          <a:ea typeface="Graphik"/>
          <a:cs typeface="Graphik"/>
          <a:sym typeface="Graphik"/>
        </a:defRPr>
      </a:lvl6pPr>
      <a:lvl7pPr marL="0" marR="0" indent="0" algn="l" defTabSz="355600" rtl="0" latinLnBrk="0">
        <a:lnSpc>
          <a:spcPct val="100000"/>
        </a:lnSpc>
        <a:spcBef>
          <a:spcPts val="4300"/>
        </a:spcBef>
        <a:spcAft>
          <a:spcPts val="0"/>
        </a:spcAft>
        <a:buClrTx/>
        <a:buSzTx/>
        <a:buFontTx/>
        <a:buNone/>
        <a:tabLst/>
        <a:defRPr sz="3600" b="1" i="0" u="none" strike="noStrike" cap="none" spc="36" baseline="0">
          <a:solidFill>
            <a:srgbClr val="1A5C71"/>
          </a:solidFill>
          <a:uFillTx/>
          <a:latin typeface="Graphik"/>
          <a:ea typeface="Graphik"/>
          <a:cs typeface="Graphik"/>
          <a:sym typeface="Graphik"/>
        </a:defRPr>
      </a:lvl7pPr>
      <a:lvl8pPr marL="0" marR="0" indent="0" algn="l" defTabSz="355600" rtl="0" latinLnBrk="0">
        <a:lnSpc>
          <a:spcPct val="100000"/>
        </a:lnSpc>
        <a:spcBef>
          <a:spcPts val="4300"/>
        </a:spcBef>
        <a:spcAft>
          <a:spcPts val="0"/>
        </a:spcAft>
        <a:buClrTx/>
        <a:buSzTx/>
        <a:buFontTx/>
        <a:buNone/>
        <a:tabLst/>
        <a:defRPr sz="3600" b="1" i="0" u="none" strike="noStrike" cap="none" spc="36" baseline="0">
          <a:solidFill>
            <a:srgbClr val="1A5C71"/>
          </a:solidFill>
          <a:uFillTx/>
          <a:latin typeface="Graphik"/>
          <a:ea typeface="Graphik"/>
          <a:cs typeface="Graphik"/>
          <a:sym typeface="Graphik"/>
        </a:defRPr>
      </a:lvl8pPr>
      <a:lvl9pPr marL="0" marR="0" indent="0" algn="l" defTabSz="355600" rtl="0" latinLnBrk="0">
        <a:lnSpc>
          <a:spcPct val="100000"/>
        </a:lnSpc>
        <a:spcBef>
          <a:spcPts val="4300"/>
        </a:spcBef>
        <a:spcAft>
          <a:spcPts val="0"/>
        </a:spcAft>
        <a:buClrTx/>
        <a:buSzTx/>
        <a:buFontTx/>
        <a:buNone/>
        <a:tabLst/>
        <a:defRPr sz="3600" b="1" i="0" u="none" strike="noStrike" cap="none" spc="36" baseline="0">
          <a:solidFill>
            <a:srgbClr val="1A5C71"/>
          </a:solidFill>
          <a:uFillTx/>
          <a:latin typeface="Graphik"/>
          <a:ea typeface="Graphik"/>
          <a:cs typeface="Graphik"/>
          <a:sym typeface="Graphik"/>
        </a:defRPr>
      </a:lvl9pPr>
    </p:bodyStyle>
    <p:otherStyle>
      <a:lvl1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1.t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cacmap.fda.gov/media/150386/downloa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tif"/><Relationship Id="rId3" Type="http://schemas.openxmlformats.org/officeDocument/2006/relationships/image" Target="../media/image19.tif"/><Relationship Id="rId7" Type="http://schemas.openxmlformats.org/officeDocument/2006/relationships/image" Target="../media/image23.tif"/><Relationship Id="rId2" Type="http://schemas.openxmlformats.org/officeDocument/2006/relationships/hyperlink" Target="https://covidvaccinereactions.com/ema-pfizer-leak/" TargetMode="External"/><Relationship Id="rId1" Type="http://schemas.openxmlformats.org/officeDocument/2006/relationships/slideLayout" Target="../slideLayouts/slideLayout18.xml"/><Relationship Id="rId6" Type="http://schemas.openxmlformats.org/officeDocument/2006/relationships/image" Target="../media/image22.tif"/><Relationship Id="rId5" Type="http://schemas.openxmlformats.org/officeDocument/2006/relationships/image" Target="../media/image21.tif"/><Relationship Id="rId10" Type="http://schemas.openxmlformats.org/officeDocument/2006/relationships/image" Target="../media/image26.tif"/><Relationship Id="rId4" Type="http://schemas.openxmlformats.org/officeDocument/2006/relationships/image" Target="../media/image20.tif"/><Relationship Id="rId9" Type="http://schemas.openxmlformats.org/officeDocument/2006/relationships/image" Target="../media/image25.tif"/></Relationships>
</file>

<file path=ppt/slides/_rels/slide14.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18.xml"/><Relationship Id="rId4" Type="http://schemas.openxmlformats.org/officeDocument/2006/relationships/hyperlink" Target="https://www.cell.com/biophysj/pdf/S0006-3495(21)00241-1.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hyperlink" Target="https://www.nature.com/nnano"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7.jpe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Line"/>
          <p:cNvSpPr/>
          <p:nvPr/>
        </p:nvSpPr>
        <p:spPr>
          <a:xfrm>
            <a:off x="1016000" y="7874000"/>
            <a:ext cx="22351997"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29" name="INDEPENDENT ANALYSIS OF QUALITY AND NON-CLINICAL ISSUES OF THE BNT162B2 VACCINE IDENTIFIED BY THE EUROPEAN MEDICINES AGENCY"/>
          <p:cNvSpPr txBox="1">
            <a:spLocks noGrp="1"/>
          </p:cNvSpPr>
          <p:nvPr>
            <p:ph type="ctrTitle"/>
          </p:nvPr>
        </p:nvSpPr>
        <p:spPr>
          <a:prstGeom prst="rect">
            <a:avLst/>
          </a:prstGeom>
        </p:spPr>
        <p:txBody>
          <a:bodyPr/>
          <a:lstStyle>
            <a:lvl1pPr defTabSz="660400">
              <a:defRPr sz="13680"/>
            </a:lvl1pPr>
          </a:lstStyle>
          <a:p>
            <a:r>
              <a:rPr sz="7200" dirty="0"/>
              <a:t>INDEPENDENT ANALYSIS OF QUALITY AND NON-CLINICAL ISSUES OF THE BNT162B2 VACCINE IDENTIFIED BY THE EUROPEAN MEDICINES AGENCY</a:t>
            </a:r>
          </a:p>
        </p:txBody>
      </p:sp>
      <p:sp>
        <p:nvSpPr>
          <p:cNvPr id="130" name="L. Maria Gutschi, BScPhm, PharmD April 20, 2023"/>
          <p:cNvSpPr txBox="1">
            <a:spLocks noGrp="1"/>
          </p:cNvSpPr>
          <p:nvPr>
            <p:ph type="subTitle" idx="1"/>
          </p:nvPr>
        </p:nvSpPr>
        <p:spPr>
          <a:prstGeom prst="rect">
            <a:avLst/>
          </a:prstGeom>
        </p:spPr>
        <p:txBody>
          <a:bodyPr/>
          <a:lstStyle/>
          <a:p>
            <a:r>
              <a:rPr dirty="0"/>
              <a:t>L. Maria Gutschi, </a:t>
            </a:r>
            <a:r>
              <a:rPr dirty="0" err="1"/>
              <a:t>BScPhm</a:t>
            </a:r>
            <a:r>
              <a:rPr dirty="0"/>
              <a:t>, PharmD April 20, 2023</a:t>
            </a:r>
            <a:endParaRPr lang="en-CA" dirty="0"/>
          </a:p>
          <a:p>
            <a:r>
              <a:rPr lang="en-CA" dirty="0"/>
              <a:t>Acknowledgements: Helene </a:t>
            </a:r>
            <a:r>
              <a:rPr lang="en-CA" dirty="0" err="1"/>
              <a:t>Banoun</a:t>
            </a:r>
            <a:r>
              <a:rPr lang="en-CA" dirty="0"/>
              <a:t> PhD, David Wiseman </a:t>
            </a:r>
            <a:r>
              <a:rPr lang="en-CA" dirty="0" err="1"/>
              <a:t>MRSPharm</a:t>
            </a:r>
            <a:r>
              <a:rPr lang="en-CA" dirty="0"/>
              <a:t> PhD</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he mRNA is synthetic and modified"/>
          <p:cNvSpPr txBox="1">
            <a:spLocks noGrp="1"/>
          </p:cNvSpPr>
          <p:nvPr>
            <p:ph type="title"/>
          </p:nvPr>
        </p:nvSpPr>
        <p:spPr>
          <a:xfrm>
            <a:off x="2088436" y="1282700"/>
            <a:ext cx="20207128" cy="1649710"/>
          </a:xfrm>
          <a:prstGeom prst="rect">
            <a:avLst/>
          </a:prstGeom>
        </p:spPr>
        <p:txBody>
          <a:bodyPr/>
          <a:lstStyle/>
          <a:p>
            <a:pPr defTabSz="479044">
              <a:defRPr sz="7300" spc="200"/>
            </a:pPr>
            <a:r>
              <a:rPr dirty="0"/>
              <a:t>The </a:t>
            </a:r>
            <a:r>
              <a:rPr cap="none" dirty="0"/>
              <a:t>mRNA</a:t>
            </a:r>
            <a:r>
              <a:rPr dirty="0"/>
              <a:t> is </a:t>
            </a:r>
            <a:r>
              <a:rPr lang="en-CA" dirty="0"/>
              <a:t>BIO</a:t>
            </a:r>
            <a:r>
              <a:rPr dirty="0"/>
              <a:t>synthetic and modified</a:t>
            </a:r>
          </a:p>
        </p:txBody>
      </p:sp>
      <p:pic>
        <p:nvPicPr>
          <p:cNvPr id="197" name="Image" descr="Image"/>
          <p:cNvPicPr>
            <a:picLocks noChangeAspect="1"/>
          </p:cNvPicPr>
          <p:nvPr/>
        </p:nvPicPr>
        <p:blipFill>
          <a:blip r:embed="rId3"/>
          <a:stretch>
            <a:fillRect/>
          </a:stretch>
        </p:blipFill>
        <p:spPr>
          <a:xfrm>
            <a:off x="245734" y="2813355"/>
            <a:ext cx="11716140" cy="4816169"/>
          </a:xfrm>
          <a:prstGeom prst="rect">
            <a:avLst/>
          </a:prstGeom>
          <a:ln w="12700">
            <a:miter lim="400000"/>
          </a:ln>
        </p:spPr>
      </p:pic>
      <p:pic>
        <p:nvPicPr>
          <p:cNvPr id="198" name="Image" descr="Image"/>
          <p:cNvPicPr>
            <a:picLocks noChangeAspect="1"/>
          </p:cNvPicPr>
          <p:nvPr/>
        </p:nvPicPr>
        <p:blipFill>
          <a:blip r:embed="rId4"/>
          <a:stretch>
            <a:fillRect/>
          </a:stretch>
        </p:blipFill>
        <p:spPr>
          <a:xfrm>
            <a:off x="12276752" y="2798832"/>
            <a:ext cx="11408190" cy="4979635"/>
          </a:xfrm>
          <a:prstGeom prst="rect">
            <a:avLst/>
          </a:prstGeom>
          <a:ln w="12700">
            <a:miter lim="400000"/>
          </a:ln>
        </p:spPr>
      </p:pic>
      <p:sp>
        <p:nvSpPr>
          <p:cNvPr id="199" name="https://www.sec.gov/Archives/edgar/data/1682852/000168285221000006/mrna-20201231.htm"/>
          <p:cNvSpPr txBox="1"/>
          <p:nvPr/>
        </p:nvSpPr>
        <p:spPr>
          <a:xfrm>
            <a:off x="90096" y="7679455"/>
            <a:ext cx="7591822" cy="1279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400" spc="48">
                <a:solidFill>
                  <a:srgbClr val="002C39"/>
                </a:solidFill>
                <a:latin typeface="Graphik Medium"/>
                <a:ea typeface="Graphik Medium"/>
                <a:cs typeface="Graphik Medium"/>
                <a:sym typeface="Graphik Medium"/>
              </a:defRPr>
            </a:lvl1pPr>
          </a:lstStyle>
          <a:p>
            <a:pPr marL="0" marR="0" lvl="0" indent="0" algn="ctr" defTabSz="355600" rtl="0" eaLnBrk="1" fontAlgn="auto" latinLnBrk="0" hangingPunct="0">
              <a:lnSpc>
                <a:spcPct val="100000"/>
              </a:lnSpc>
              <a:spcBef>
                <a:spcPts val="0"/>
              </a:spcBef>
              <a:spcAft>
                <a:spcPts val="0"/>
              </a:spcAft>
              <a:buClrTx/>
              <a:buSzTx/>
              <a:buFontTx/>
              <a:buNone/>
              <a:tabLst/>
              <a:defRPr/>
            </a:pPr>
            <a:r>
              <a:rPr kumimoji="0" sz="2400" b="0" i="0" u="none" strike="noStrike" kern="0" cap="none" spc="48" normalizeH="0" baseline="0" noProof="0">
                <a:ln>
                  <a:noFill/>
                </a:ln>
                <a:solidFill>
                  <a:srgbClr val="002C39"/>
                </a:solidFill>
                <a:effectLst/>
                <a:uLnTx/>
                <a:uFillTx/>
                <a:latin typeface="Graphik Medium"/>
                <a:sym typeface="Graphik Medium"/>
              </a:rPr>
              <a:t>https://www.sec.gov/Archives/edgar/data/1682852/000168285221000006/mrna-20201231.htm</a:t>
            </a:r>
          </a:p>
        </p:txBody>
      </p:sp>
      <p:sp>
        <p:nvSpPr>
          <p:cNvPr id="200" name="Kim, S., Sekhon, S.S., Shin, WR. et al. Modifications of mRNA vaccine structural elements for improving mRNA stability and translation efficiency. Mol. Cell. Toxicol. 18, 1–8 (2022). https://doi.org/10.1007/s13273-021-00171-4"/>
          <p:cNvSpPr txBox="1"/>
          <p:nvPr/>
        </p:nvSpPr>
        <p:spPr>
          <a:xfrm>
            <a:off x="15033096" y="8446285"/>
            <a:ext cx="8892290"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marR="0" lvl="0" indent="0" algn="l" defTabSz="457200" rtl="0" eaLnBrk="1" fontAlgn="auto" latinLnBrk="0" hangingPunct="0">
              <a:lnSpc>
                <a:spcPct val="100000"/>
              </a:lnSpc>
              <a:spcBef>
                <a:spcPts val="800"/>
              </a:spcBef>
              <a:spcAft>
                <a:spcPts val="0"/>
              </a:spcAft>
              <a:buClrTx/>
              <a:buSzTx/>
              <a:buFontTx/>
              <a:buNone/>
              <a:tabLst/>
              <a:defRPr sz="2400" spc="0">
                <a:solidFill>
                  <a:srgbClr val="333333"/>
                </a:solidFill>
              </a:defRPr>
            </a:pPr>
            <a:r>
              <a:rPr kumimoji="0" sz="1600" b="0" i="0" u="none" strike="noStrike" kern="0" cap="none" spc="0" normalizeH="0" baseline="0" noProof="0" dirty="0">
                <a:ln>
                  <a:noFill/>
                </a:ln>
                <a:solidFill>
                  <a:srgbClr val="333333"/>
                </a:solidFill>
                <a:effectLst/>
                <a:uLnTx/>
                <a:uFillTx/>
                <a:latin typeface="Helvetica Neue"/>
                <a:sym typeface="Helvetica Neue"/>
              </a:rPr>
              <a:t>Kim, S., </a:t>
            </a:r>
            <a:r>
              <a:rPr kumimoji="0" sz="1600" b="0" i="0" u="none" strike="noStrike" kern="0" cap="none" spc="0" normalizeH="0" baseline="0" noProof="0" dirty="0" err="1">
                <a:ln>
                  <a:noFill/>
                </a:ln>
                <a:solidFill>
                  <a:srgbClr val="333333"/>
                </a:solidFill>
                <a:effectLst/>
                <a:uLnTx/>
                <a:uFillTx/>
                <a:latin typeface="Helvetica Neue"/>
                <a:sym typeface="Helvetica Neue"/>
              </a:rPr>
              <a:t>Sekhon</a:t>
            </a:r>
            <a:r>
              <a:rPr kumimoji="0" sz="1600" b="0" i="0" u="none" strike="noStrike" kern="0" cap="none" spc="0" normalizeH="0" baseline="0" noProof="0" dirty="0">
                <a:ln>
                  <a:noFill/>
                </a:ln>
                <a:solidFill>
                  <a:srgbClr val="333333"/>
                </a:solidFill>
                <a:effectLst/>
                <a:uLnTx/>
                <a:uFillTx/>
                <a:latin typeface="Helvetica Neue"/>
                <a:sym typeface="Helvetica Neue"/>
              </a:rPr>
              <a:t>, S.S., Shin, WR. </a:t>
            </a:r>
            <a:r>
              <a:rPr kumimoji="0" sz="1600" b="0" i="1" u="none" strike="noStrike" kern="0" cap="none" spc="0" normalizeH="0" baseline="0" noProof="0" dirty="0">
                <a:ln>
                  <a:noFill/>
                </a:ln>
                <a:solidFill>
                  <a:srgbClr val="333333"/>
                </a:solidFill>
                <a:effectLst/>
                <a:uLnTx/>
                <a:uFillTx/>
                <a:latin typeface="Helvetica Neue"/>
                <a:sym typeface="Helvetica Neue"/>
              </a:rPr>
              <a:t>et al.</a:t>
            </a:r>
            <a:r>
              <a:rPr kumimoji="0" sz="1600" b="0" i="0" u="none" strike="noStrike" kern="0" cap="none" spc="0" normalizeH="0" baseline="0" noProof="0" dirty="0">
                <a:ln>
                  <a:noFill/>
                </a:ln>
                <a:solidFill>
                  <a:srgbClr val="333333"/>
                </a:solidFill>
                <a:effectLst/>
                <a:uLnTx/>
                <a:uFillTx/>
                <a:latin typeface="Helvetica Neue"/>
                <a:sym typeface="Helvetica Neue"/>
              </a:rPr>
              <a:t> Modifications of mRNA vaccine structural elements for improving mRNA stability and translation efficiency. </a:t>
            </a:r>
            <a:r>
              <a:rPr kumimoji="0" sz="1600" b="0" i="1" u="none" strike="noStrike" kern="0" cap="none" spc="0" normalizeH="0" baseline="0" noProof="0" dirty="0">
                <a:ln>
                  <a:noFill/>
                </a:ln>
                <a:solidFill>
                  <a:srgbClr val="333333"/>
                </a:solidFill>
                <a:effectLst/>
                <a:uLnTx/>
                <a:uFillTx/>
                <a:latin typeface="Helvetica Neue"/>
                <a:sym typeface="Helvetica Neue"/>
              </a:rPr>
              <a:t>Mol. Cell. </a:t>
            </a:r>
            <a:r>
              <a:rPr kumimoji="0" sz="1600" b="0" i="1" u="none" strike="noStrike" kern="0" cap="none" spc="0" normalizeH="0" baseline="0" noProof="0" dirty="0" err="1">
                <a:ln>
                  <a:noFill/>
                </a:ln>
                <a:solidFill>
                  <a:srgbClr val="333333"/>
                </a:solidFill>
                <a:effectLst/>
                <a:uLnTx/>
                <a:uFillTx/>
                <a:latin typeface="Helvetica Neue"/>
                <a:sym typeface="Helvetica Neue"/>
              </a:rPr>
              <a:t>Toxicol</a:t>
            </a:r>
            <a:r>
              <a:rPr kumimoji="0" sz="1600" b="0" i="1" u="none" strike="noStrike" kern="0" cap="none" spc="0" normalizeH="0" baseline="0" noProof="0" dirty="0">
                <a:ln>
                  <a:noFill/>
                </a:ln>
                <a:solidFill>
                  <a:srgbClr val="333333"/>
                </a:solidFill>
                <a:effectLst/>
                <a:uLnTx/>
                <a:uFillTx/>
                <a:latin typeface="Helvetica Neue"/>
                <a:sym typeface="Helvetica Neue"/>
              </a:rPr>
              <a:t>.</a:t>
            </a:r>
            <a:r>
              <a:rPr kumimoji="0" sz="1600" b="0" i="0" u="none" strike="noStrike" kern="0" cap="none" spc="0" normalizeH="0" baseline="0" noProof="0" dirty="0">
                <a:ln>
                  <a:noFill/>
                </a:ln>
                <a:solidFill>
                  <a:srgbClr val="333333"/>
                </a:solidFill>
                <a:effectLst/>
                <a:uLnTx/>
                <a:uFillTx/>
                <a:latin typeface="Helvetica Neue"/>
                <a:sym typeface="Helvetica Neue"/>
              </a:rPr>
              <a:t> </a:t>
            </a:r>
            <a:r>
              <a:rPr kumimoji="0" sz="1600" b="1" i="0" u="none" strike="noStrike" kern="0" cap="none" spc="0" normalizeH="0" baseline="0" noProof="0" dirty="0">
                <a:ln>
                  <a:noFill/>
                </a:ln>
                <a:solidFill>
                  <a:srgbClr val="333333"/>
                </a:solidFill>
                <a:effectLst/>
                <a:uLnTx/>
                <a:uFillTx/>
                <a:latin typeface="Helvetica Neue"/>
                <a:sym typeface="Helvetica Neue"/>
              </a:rPr>
              <a:t>18</a:t>
            </a:r>
            <a:r>
              <a:rPr kumimoji="0" sz="1600" b="0" i="0" u="none" strike="noStrike" kern="0" cap="none" spc="0" normalizeH="0" baseline="0" noProof="0" dirty="0">
                <a:ln>
                  <a:noFill/>
                </a:ln>
                <a:solidFill>
                  <a:srgbClr val="333333"/>
                </a:solidFill>
                <a:effectLst/>
                <a:uLnTx/>
                <a:uFillTx/>
                <a:latin typeface="Helvetica Neue"/>
                <a:sym typeface="Helvetica Neue"/>
              </a:rPr>
              <a:t>, 1–8 (2022). https://doi.org/10.1007/s13273-021-00171-4</a:t>
            </a:r>
          </a:p>
        </p:txBody>
      </p:sp>
      <p:sp>
        <p:nvSpPr>
          <p:cNvPr id="202" name="L. Maria Gutschi, BScPhm, PharmD"/>
          <p:cNvSpPr txBox="1"/>
          <p:nvPr/>
        </p:nvSpPr>
        <p:spPr>
          <a:xfrm>
            <a:off x="7069870" y="13020345"/>
            <a:ext cx="5574983" cy="530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spc="50">
                <a:solidFill>
                  <a:srgbClr val="002C39"/>
                </a:solidFill>
                <a:latin typeface="Graphik Medium"/>
                <a:ea typeface="Graphik Medium"/>
                <a:cs typeface="Graphik Medium"/>
                <a:sym typeface="Graphik Medium"/>
              </a:defRPr>
            </a:lvl1pPr>
          </a:lstStyle>
          <a:p>
            <a:pPr marL="0" marR="0" lvl="0" indent="0" algn="ctr" defTabSz="355600" rtl="0" eaLnBrk="1" fontAlgn="auto" latinLnBrk="0" hangingPunct="0">
              <a:lnSpc>
                <a:spcPct val="100000"/>
              </a:lnSpc>
              <a:spcBef>
                <a:spcPts val="0"/>
              </a:spcBef>
              <a:spcAft>
                <a:spcPts val="0"/>
              </a:spcAft>
              <a:buClrTx/>
              <a:buSzTx/>
              <a:buFontTx/>
              <a:buNone/>
              <a:tabLst/>
              <a:defRPr/>
            </a:pPr>
            <a:r>
              <a:rPr kumimoji="0" sz="2500" b="0" i="0" u="none" strike="noStrike" kern="0" cap="none" spc="50" normalizeH="0" baseline="0" noProof="0">
                <a:ln>
                  <a:noFill/>
                </a:ln>
                <a:solidFill>
                  <a:srgbClr val="002C39"/>
                </a:solidFill>
                <a:effectLst/>
                <a:uLnTx/>
                <a:uFillTx/>
                <a:latin typeface="Graphik Medium"/>
                <a:sym typeface="Graphik Medium"/>
              </a:rPr>
              <a:t>L. Maria Gutschi, BScPhm, PharmD</a:t>
            </a:r>
          </a:p>
        </p:txBody>
      </p:sp>
      <p:sp>
        <p:nvSpPr>
          <p:cNvPr id="3" name="TextBox 2">
            <a:extLst>
              <a:ext uri="{FF2B5EF4-FFF2-40B4-BE49-F238E27FC236}">
                <a16:creationId xmlns:a16="http://schemas.microsoft.com/office/drawing/2014/main" id="{5B5C52A3-D9A0-61D0-F220-CD6A22901475}"/>
              </a:ext>
            </a:extLst>
          </p:cNvPr>
          <p:cNvSpPr txBox="1"/>
          <p:nvPr/>
        </p:nvSpPr>
        <p:spPr>
          <a:xfrm>
            <a:off x="1790700" y="9143911"/>
            <a:ext cx="18992850" cy="36420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kumimoji="0" lang="en-CA" sz="4000" b="1" i="0" u="none" strike="noStrike" cap="none" spc="44" normalizeH="0" baseline="0" dirty="0">
                <a:ln>
                  <a:noFill/>
                </a:ln>
                <a:solidFill>
                  <a:srgbClr val="002C3A"/>
                </a:solidFill>
                <a:effectLst/>
                <a:uFillTx/>
                <a:latin typeface="+mj-lt"/>
                <a:ea typeface="+mj-ea"/>
                <a:cs typeface="+mj-cs"/>
                <a:sym typeface="Helvetica Neue"/>
              </a:rPr>
              <a:t>WHY DO CODON OPTIMIZATION?</a:t>
            </a:r>
          </a:p>
          <a:p>
            <a:pPr marL="342900" marR="0" indent="-342900" defTabSz="355600" rtl="0" fontAlgn="auto" latinLnBrk="0" hangingPunct="0">
              <a:lnSpc>
                <a:spcPct val="100000"/>
              </a:lnSpc>
              <a:spcBef>
                <a:spcPts val="0"/>
              </a:spcBef>
              <a:spcAft>
                <a:spcPts val="0"/>
              </a:spcAft>
              <a:buClrTx/>
              <a:buSzTx/>
              <a:buFont typeface="Arial" panose="020B0604020202020204" pitchFamily="34" charset="0"/>
              <a:buChar char="•"/>
              <a:tabLst/>
            </a:pPr>
            <a:r>
              <a:rPr kumimoji="0" lang="en-CA" sz="2800" b="0" i="0" u="none" strike="noStrike" cap="none" spc="44" normalizeH="0" baseline="0" dirty="0">
                <a:ln>
                  <a:noFill/>
                </a:ln>
                <a:solidFill>
                  <a:srgbClr val="002C3A"/>
                </a:solidFill>
                <a:effectLst/>
                <a:uFillTx/>
                <a:latin typeface="+mj-lt"/>
                <a:ea typeface="+mj-ea"/>
                <a:cs typeface="+mj-cs"/>
                <a:sym typeface="Helvetica Neue"/>
              </a:rPr>
              <a:t>Different nucleic acids (triplet codon) but same amino acid and same protein sequence</a:t>
            </a:r>
          </a:p>
          <a:p>
            <a:pPr marL="800100" lvl="1" indent="-342900" defTabSz="355600" hangingPunct="0">
              <a:buFont typeface="Arial" panose="020B0604020202020204" pitchFamily="34" charset="0"/>
              <a:buChar char="•"/>
            </a:pPr>
            <a:r>
              <a:rPr kumimoji="0" lang="en-CA" sz="2800" b="0" i="0" u="none" strike="noStrike" cap="none" spc="44" normalizeH="0" baseline="0" dirty="0">
                <a:ln>
                  <a:noFill/>
                </a:ln>
                <a:solidFill>
                  <a:srgbClr val="002C3A"/>
                </a:solidFill>
                <a:effectLst/>
                <a:uFillTx/>
                <a:latin typeface="+mj-lt"/>
                <a:ea typeface="+mj-ea"/>
                <a:cs typeface="+mj-cs"/>
                <a:sym typeface="Helvetica Neue"/>
              </a:rPr>
              <a:t>Decreases immunostimulatory activity of the viral mRNA</a:t>
            </a:r>
          </a:p>
          <a:p>
            <a:pPr marL="800100" lvl="1" indent="-342900" defTabSz="355600" hangingPunct="0">
              <a:buFont typeface="Arial" panose="020B0604020202020204" pitchFamily="34" charset="0"/>
              <a:buChar char="•"/>
            </a:pPr>
            <a:r>
              <a:rPr kumimoji="0" lang="en-CA" sz="2800" b="0" i="0" u="none" strike="noStrike" cap="none" spc="44" normalizeH="0" baseline="0" dirty="0">
                <a:ln>
                  <a:noFill/>
                </a:ln>
                <a:solidFill>
                  <a:srgbClr val="002C3A"/>
                </a:solidFill>
                <a:effectLst/>
                <a:uFillTx/>
                <a:latin typeface="+mj-lt"/>
                <a:ea typeface="+mj-ea"/>
                <a:cs typeface="+mj-cs"/>
                <a:sym typeface="Helvetica Neue"/>
              </a:rPr>
              <a:t>Facilitates ribosomal translation into spike protein for immune response</a:t>
            </a:r>
          </a:p>
          <a:p>
            <a:pPr marL="342900" marR="0" indent="-342900" defTabSz="355600" rtl="0" fontAlgn="auto" latinLnBrk="0" hangingPunct="0">
              <a:lnSpc>
                <a:spcPct val="100000"/>
              </a:lnSpc>
              <a:spcBef>
                <a:spcPts val="0"/>
              </a:spcBef>
              <a:spcAft>
                <a:spcPts val="0"/>
              </a:spcAft>
              <a:buClrTx/>
              <a:buSzTx/>
              <a:buFont typeface="Arial" panose="020B0604020202020204" pitchFamily="34" charset="0"/>
              <a:buChar char="•"/>
              <a:tabLst/>
            </a:pPr>
            <a:r>
              <a:rPr kumimoji="0" lang="en-CA" sz="2800" b="0" i="0" u="none" strike="noStrike" cap="none" spc="44" normalizeH="0" baseline="0" dirty="0">
                <a:ln>
                  <a:noFill/>
                </a:ln>
                <a:solidFill>
                  <a:srgbClr val="002C3A"/>
                </a:solidFill>
                <a:effectLst/>
                <a:uFillTx/>
                <a:latin typeface="+mj-lt"/>
                <a:ea typeface="+mj-ea"/>
                <a:cs typeface="+mj-cs"/>
                <a:sym typeface="Helvetica Neue"/>
              </a:rPr>
              <a:t>Human elements for 3’-UTR and 5’-UTR</a:t>
            </a:r>
          </a:p>
          <a:p>
            <a:pPr marL="342900" marR="0" indent="-342900" defTabSz="355600" rtl="0" fontAlgn="auto" latinLnBrk="0" hangingPunct="0">
              <a:lnSpc>
                <a:spcPct val="100000"/>
              </a:lnSpc>
              <a:spcBef>
                <a:spcPts val="0"/>
              </a:spcBef>
              <a:spcAft>
                <a:spcPts val="0"/>
              </a:spcAft>
              <a:buClrTx/>
              <a:buSzTx/>
              <a:buFont typeface="Arial" panose="020B0604020202020204" pitchFamily="34" charset="0"/>
              <a:buChar char="•"/>
              <a:tabLst/>
            </a:pPr>
            <a:r>
              <a:rPr kumimoji="0" lang="en-CA" sz="2800" b="0" i="0" u="none" strike="noStrike" cap="none" spc="44" normalizeH="0" baseline="0" dirty="0">
                <a:ln>
                  <a:noFill/>
                </a:ln>
                <a:solidFill>
                  <a:srgbClr val="002C3A"/>
                </a:solidFill>
                <a:effectLst/>
                <a:uFillTx/>
                <a:latin typeface="+mj-lt"/>
                <a:ea typeface="+mj-ea"/>
                <a:cs typeface="+mj-cs"/>
                <a:sym typeface="Helvetica Neue"/>
              </a:rPr>
              <a:t>N1-methyl-pseudouridine replaced for every uridine in the open reading frame</a:t>
            </a:r>
          </a:p>
          <a:p>
            <a:pPr marL="800100" lvl="1" indent="-342900" defTabSz="355600" hangingPunct="0">
              <a:buFont typeface="Arial" panose="020B0604020202020204" pitchFamily="34" charset="0"/>
              <a:buChar char="•"/>
            </a:pPr>
            <a:r>
              <a:rPr kumimoji="0" lang="en-CA" sz="2800" b="0" i="0" u="none" strike="noStrike" cap="none" spc="44" normalizeH="0" baseline="0" dirty="0">
                <a:ln>
                  <a:noFill/>
                </a:ln>
                <a:solidFill>
                  <a:srgbClr val="002C3A"/>
                </a:solidFill>
                <a:effectLst/>
                <a:uFillTx/>
                <a:latin typeface="+mj-lt"/>
                <a:ea typeface="+mj-ea"/>
                <a:cs typeface="+mj-cs"/>
                <a:sym typeface="Helvetica Neue"/>
              </a:rPr>
              <a:t>0.3-0.6% of human nucleic acids; common in </a:t>
            </a:r>
            <a:r>
              <a:rPr kumimoji="0" lang="en-CA" sz="2800" b="0" i="0" u="none" strike="noStrike" cap="none" spc="44" normalizeH="0" baseline="0" dirty="0" err="1">
                <a:ln>
                  <a:noFill/>
                </a:ln>
                <a:solidFill>
                  <a:srgbClr val="002C3A"/>
                </a:solidFill>
                <a:effectLst/>
                <a:uFillTx/>
                <a:latin typeface="+mj-lt"/>
                <a:ea typeface="+mj-ea"/>
                <a:cs typeface="+mj-cs"/>
                <a:sym typeface="Helvetica Neue"/>
              </a:rPr>
              <a:t>Archaebaceteria</a:t>
            </a:r>
            <a:r>
              <a:rPr kumimoji="0" lang="en-CA" sz="2800" b="0" i="0" u="none" strike="noStrike" cap="none" spc="44" normalizeH="0" baseline="0" dirty="0">
                <a:ln>
                  <a:noFill/>
                </a:ln>
                <a:solidFill>
                  <a:srgbClr val="002C3A"/>
                </a:solidFill>
                <a:effectLst/>
                <a:uFillTx/>
                <a:latin typeface="+mj-lt"/>
                <a:ea typeface="+mj-ea"/>
                <a:cs typeface="+mj-cs"/>
                <a:sym typeface="Helvetica Neue"/>
              </a:rPr>
              <a:t> which are extremophiles</a:t>
            </a:r>
          </a:p>
          <a:p>
            <a:pPr marL="0" marR="0" indent="0" algn="ctr" defTabSz="355600" rtl="0" fontAlgn="auto" latinLnBrk="0" hangingPunct="0">
              <a:lnSpc>
                <a:spcPct val="100000"/>
              </a:lnSpc>
              <a:spcBef>
                <a:spcPts val="0"/>
              </a:spcBef>
              <a:spcAft>
                <a:spcPts val="0"/>
              </a:spcAft>
              <a:buClrTx/>
              <a:buSzTx/>
              <a:buFontTx/>
              <a:buNone/>
              <a:tabLst/>
            </a:pPr>
            <a:endParaRPr kumimoji="0" lang="en-CA" sz="2200" b="0" i="0" u="none" strike="noStrike" cap="none" spc="44" normalizeH="0" baseline="0" dirty="0">
              <a:ln>
                <a:noFill/>
              </a:ln>
              <a:solidFill>
                <a:srgbClr val="002C3A"/>
              </a:solidFill>
              <a:effectLst/>
              <a:uFillTx/>
              <a:latin typeface="+mj-lt"/>
              <a:ea typeface="+mj-ea"/>
              <a:cs typeface="+mj-cs"/>
              <a:sym typeface="Helvetica Neue"/>
            </a:endParaRPr>
          </a:p>
        </p:txBody>
      </p:sp>
      <p:sp>
        <p:nvSpPr>
          <p:cNvPr id="4" name="TextBox 3">
            <a:extLst>
              <a:ext uri="{FF2B5EF4-FFF2-40B4-BE49-F238E27FC236}">
                <a16:creationId xmlns:a16="http://schemas.microsoft.com/office/drawing/2014/main" id="{A5A7B097-2E0F-C4B9-F0C8-55CFD348B871}"/>
              </a:ext>
            </a:extLst>
          </p:cNvPr>
          <p:cNvSpPr txBox="1"/>
          <p:nvPr/>
        </p:nvSpPr>
        <p:spPr>
          <a:xfrm>
            <a:off x="17621250" y="9954240"/>
            <a:ext cx="581025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355600" rtl="0" fontAlgn="auto" latinLnBrk="0" hangingPunct="0">
              <a:lnSpc>
                <a:spcPct val="100000"/>
              </a:lnSpc>
              <a:spcBef>
                <a:spcPts val="0"/>
              </a:spcBef>
              <a:spcAft>
                <a:spcPts val="0"/>
              </a:spcAft>
              <a:buClrTx/>
              <a:buSzTx/>
              <a:buFontTx/>
              <a:buNone/>
              <a:tabLst/>
            </a:pPr>
            <a:r>
              <a:rPr lang="en-CA" sz="4800" spc="44" dirty="0">
                <a:solidFill>
                  <a:srgbClr val="002C3A"/>
                </a:solidFill>
                <a:highlight>
                  <a:srgbClr val="FFFF00"/>
                </a:highlight>
                <a:latin typeface="+mj-lt"/>
                <a:ea typeface="+mj-ea"/>
                <a:cs typeface="+mj-cs"/>
                <a:sym typeface="Helvetica Neue"/>
              </a:rPr>
              <a:t>IS THIS NORMAL MRNA?</a:t>
            </a:r>
            <a:endParaRPr kumimoji="0" lang="en-CA" sz="4800" b="0" i="0" u="none" strike="noStrike" cap="none" spc="44" normalizeH="0" baseline="0" dirty="0">
              <a:ln>
                <a:noFill/>
              </a:ln>
              <a:solidFill>
                <a:srgbClr val="002C3A"/>
              </a:solidFill>
              <a:effectLst/>
              <a:highlight>
                <a:srgbClr val="FFFF00"/>
              </a:highlight>
              <a:uFillTx/>
              <a:latin typeface="+mj-lt"/>
              <a:ea typeface="+mj-ea"/>
              <a:cs typeface="+mj-cs"/>
              <a:sym typeface="Helvetica Neue"/>
            </a:endParaRPr>
          </a:p>
        </p:txBody>
      </p:sp>
    </p:spTree>
    <p:extLst>
      <p:ext uri="{BB962C8B-B14F-4D97-AF65-F5344CB8AC3E}">
        <p14:creationId xmlns:p14="http://schemas.microsoft.com/office/powerpoint/2010/main" val="912914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png" descr="image.png"/>
          <p:cNvPicPr>
            <a:picLocks noChangeAspect="1"/>
          </p:cNvPicPr>
          <p:nvPr/>
        </p:nvPicPr>
        <p:blipFill>
          <a:blip r:embed="rId2"/>
          <a:srcRect t="18484" r="1568"/>
          <a:stretch>
            <a:fillRect/>
          </a:stretch>
        </p:blipFill>
        <p:spPr>
          <a:xfrm>
            <a:off x="2279648" y="333374"/>
            <a:ext cx="19513552" cy="854076"/>
          </a:xfrm>
          <a:prstGeom prst="rect">
            <a:avLst/>
          </a:prstGeom>
          <a:ln w="12700">
            <a:miter lim="400000"/>
          </a:ln>
        </p:spPr>
      </p:pic>
      <p:grpSp>
        <p:nvGrpSpPr>
          <p:cNvPr id="201" name="Group"/>
          <p:cNvGrpSpPr/>
          <p:nvPr/>
        </p:nvGrpSpPr>
        <p:grpSpPr>
          <a:xfrm>
            <a:off x="2263771" y="1308100"/>
            <a:ext cx="14304022" cy="3841750"/>
            <a:chOff x="-1" y="0"/>
            <a:chExt cx="7152009" cy="1920875"/>
          </a:xfrm>
        </p:grpSpPr>
        <p:pic>
          <p:nvPicPr>
            <p:cNvPr id="198" name="image.png" descr="image.png"/>
            <p:cNvPicPr>
              <a:picLocks noChangeAspect="1"/>
            </p:cNvPicPr>
            <p:nvPr/>
          </p:nvPicPr>
          <p:blipFill>
            <a:blip r:embed="rId3"/>
            <a:stretch>
              <a:fillRect/>
            </a:stretch>
          </p:blipFill>
          <p:spPr>
            <a:xfrm>
              <a:off x="-1" y="0"/>
              <a:ext cx="6950820" cy="1920875"/>
            </a:xfrm>
            <a:prstGeom prst="rect">
              <a:avLst/>
            </a:prstGeom>
            <a:ln w="12700" cap="flat">
              <a:noFill/>
              <a:miter lim="400000"/>
            </a:ln>
            <a:effectLst/>
          </p:spPr>
        </p:pic>
        <p:sp>
          <p:nvSpPr>
            <p:cNvPr id="199" name="“Nucleoside modified messenger RNA (modRNA)”"/>
            <p:cNvSpPr txBox="1"/>
            <p:nvPr/>
          </p:nvSpPr>
          <p:spPr>
            <a:xfrm>
              <a:off x="338277" y="358172"/>
              <a:ext cx="6813731" cy="461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t">
              <a:spAutoFit/>
            </a:bodyPr>
            <a:lstStyle>
              <a:lvl1pPr>
                <a:defRPr b="1" i="1">
                  <a:solidFill>
                    <a:srgbClr val="FF0000"/>
                  </a:solidFill>
                  <a:latin typeface="+mn-lt"/>
                  <a:ea typeface="+mn-ea"/>
                  <a:cs typeface="+mn-cs"/>
                  <a:sym typeface="Times New Roman"/>
                </a:defRPr>
              </a:lvl1pPr>
            </a:lstStyle>
            <a:p>
              <a:pPr defTabSz="1828800" hangingPunct="0"/>
              <a:r>
                <a:rPr sz="4800" kern="0">
                  <a:latin typeface="Times New Roman"/>
                  <a:cs typeface="Times New Roman"/>
                </a:rPr>
                <a:t>“Nucleoside modified messenger RNA (modRNA)”</a:t>
              </a:r>
            </a:p>
          </p:txBody>
        </p:sp>
        <p:sp>
          <p:nvSpPr>
            <p:cNvPr id="200" name="https://cacmap.fda.gov/media/150386/download"/>
            <p:cNvSpPr txBox="1"/>
            <p:nvPr/>
          </p:nvSpPr>
          <p:spPr>
            <a:xfrm>
              <a:off x="205422" y="694716"/>
              <a:ext cx="5474930" cy="338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6" tIns="91436" rIns="91436" bIns="91436" numCol="1" anchor="t">
              <a:spAutoFit/>
            </a:bodyPr>
            <a:lstStyle>
              <a:lvl1pPr>
                <a:defRPr sz="1600" b="1" u="sng">
                  <a:solidFill>
                    <a:srgbClr val="0000FF"/>
                  </a:solidFill>
                  <a:uFill>
                    <a:solidFill>
                      <a:srgbClr val="0000FF"/>
                    </a:solidFill>
                  </a:uFill>
                  <a:latin typeface="Segoe UI"/>
                  <a:ea typeface="Segoe UI"/>
                  <a:cs typeface="Segoe UI"/>
                  <a:sym typeface="Segoe UI"/>
                  <a:hlinkClick r:id="rId4"/>
                </a:defRPr>
              </a:lvl1pPr>
            </a:lstStyle>
            <a:p>
              <a:pPr defTabSz="1828800" hangingPunct="0">
                <a:defRPr>
                  <a:solidFill>
                    <a:srgbClr val="FC0128"/>
                  </a:solidFill>
                  <a:uFill>
                    <a:solidFill>
                      <a:srgbClr val="FC0128"/>
                    </a:solidFill>
                  </a:uFill>
                </a:defRPr>
              </a:pPr>
              <a:r>
                <a:rPr sz="3200" kern="0">
                  <a:hlinkClick r:id="rId4"/>
                </a:rPr>
                <a:t>https://cacmap.fda.gov/media/150386/download</a:t>
              </a:r>
            </a:p>
          </p:txBody>
        </p:sp>
      </p:grpSp>
      <p:pic>
        <p:nvPicPr>
          <p:cNvPr id="202" name="image.png" descr="image.png"/>
          <p:cNvPicPr>
            <a:picLocks noChangeAspect="1"/>
          </p:cNvPicPr>
          <p:nvPr/>
        </p:nvPicPr>
        <p:blipFill>
          <a:blip r:embed="rId5"/>
          <a:srcRect r="570" b="35156"/>
          <a:stretch>
            <a:fillRect/>
          </a:stretch>
        </p:blipFill>
        <p:spPr>
          <a:xfrm>
            <a:off x="6499222" y="3648072"/>
            <a:ext cx="14541504" cy="2803528"/>
          </a:xfrm>
          <a:prstGeom prst="rect">
            <a:avLst/>
          </a:prstGeom>
          <a:ln w="12700">
            <a:miter lim="400000"/>
          </a:ln>
        </p:spPr>
      </p:pic>
      <p:sp>
        <p:nvSpPr>
          <p:cNvPr id="203" name="Page 11: fda.gov/media/144245/download"/>
          <p:cNvSpPr txBox="1"/>
          <p:nvPr/>
        </p:nvSpPr>
        <p:spPr>
          <a:xfrm>
            <a:off x="12283440" y="3933824"/>
            <a:ext cx="8935720" cy="738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defRPr sz="1800" b="1">
                <a:solidFill>
                  <a:srgbClr val="FF0000"/>
                </a:solidFill>
                <a:latin typeface="+mn-lt"/>
                <a:ea typeface="+mn-ea"/>
                <a:cs typeface="+mn-cs"/>
                <a:sym typeface="Times New Roman"/>
              </a:defRPr>
            </a:lvl1pPr>
          </a:lstStyle>
          <a:p>
            <a:pPr defTabSz="1828800" hangingPunct="0"/>
            <a:r>
              <a:rPr sz="3600" kern="0">
                <a:latin typeface="Times New Roman"/>
                <a:cs typeface="Times New Roman"/>
              </a:rPr>
              <a:t>Page 11: fda.gov/media/144245/download</a:t>
            </a:r>
          </a:p>
        </p:txBody>
      </p:sp>
      <p:pic>
        <p:nvPicPr>
          <p:cNvPr id="204" name="image.png" descr="image.png"/>
          <p:cNvPicPr>
            <a:picLocks noChangeAspect="1"/>
          </p:cNvPicPr>
          <p:nvPr/>
        </p:nvPicPr>
        <p:blipFill>
          <a:blip r:embed="rId6"/>
          <a:stretch>
            <a:fillRect/>
          </a:stretch>
        </p:blipFill>
        <p:spPr>
          <a:xfrm>
            <a:off x="803912" y="7693022"/>
            <a:ext cx="8581388" cy="5689604"/>
          </a:xfrm>
          <a:prstGeom prst="rect">
            <a:avLst/>
          </a:prstGeom>
          <a:ln w="12700">
            <a:miter lim="400000"/>
          </a:ln>
        </p:spPr>
      </p:pic>
      <p:sp>
        <p:nvSpPr>
          <p:cNvPr id="205" name="Uridine  pseudouridine"/>
          <p:cNvSpPr txBox="1"/>
          <p:nvPr/>
        </p:nvSpPr>
        <p:spPr>
          <a:xfrm>
            <a:off x="2320924" y="8528049"/>
            <a:ext cx="7064376" cy="738656"/>
          </a:xfrm>
          <a:prstGeom prst="rect">
            <a:avLst/>
          </a:prstGeom>
          <a:solidFill>
            <a:srgbClr val="FAFD00"/>
          </a:solidFill>
          <a:ln w="66675">
            <a:solidFill>
              <a:srgbClr val="FF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algn="ctr" defTabSz="1828800" hangingPunct="0">
              <a:defRPr sz="1800">
                <a:solidFill>
                  <a:srgbClr val="002060"/>
                </a:solidFill>
                <a:latin typeface="Arial"/>
                <a:ea typeface="Arial"/>
                <a:cs typeface="Arial"/>
                <a:sym typeface="Arial"/>
              </a:defRPr>
            </a:pPr>
            <a:r>
              <a:rPr sz="3600" kern="0">
                <a:solidFill>
                  <a:srgbClr val="002060"/>
                </a:solidFill>
                <a:latin typeface="Arial"/>
                <a:cs typeface="Arial"/>
                <a:sym typeface="Arial"/>
              </a:rPr>
              <a:t>Uridine </a:t>
            </a:r>
            <a:r>
              <a:rPr sz="3600" kern="0">
                <a:solidFill>
                  <a:srgbClr val="002060"/>
                </a:solidFill>
                <a:latin typeface="Wingdings"/>
                <a:ea typeface="Wingdings"/>
                <a:cs typeface="Wingdings"/>
                <a:sym typeface="Wingdings"/>
              </a:rPr>
              <a:t> </a:t>
            </a:r>
            <a:r>
              <a:rPr sz="3600" kern="0">
                <a:solidFill>
                  <a:srgbClr val="002060"/>
                </a:solidFill>
                <a:latin typeface="Arial"/>
                <a:cs typeface="Arial"/>
                <a:sym typeface="Arial"/>
              </a:rPr>
              <a:t>pseudouridine</a:t>
            </a:r>
          </a:p>
        </p:txBody>
      </p:sp>
      <p:sp>
        <p:nvSpPr>
          <p:cNvPr id="206" name="non-natural nucleosides AND human gene sequences"/>
          <p:cNvSpPr txBox="1"/>
          <p:nvPr/>
        </p:nvSpPr>
        <p:spPr>
          <a:xfrm>
            <a:off x="4273551" y="6511925"/>
            <a:ext cx="15525750" cy="738656"/>
          </a:xfrm>
          <a:prstGeom prst="rect">
            <a:avLst/>
          </a:prstGeom>
          <a:solidFill>
            <a:srgbClr val="FDFF6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ctr">
              <a:defRPr sz="1800">
                <a:solidFill>
                  <a:srgbClr val="002060"/>
                </a:solidFill>
                <a:latin typeface="Arial"/>
                <a:ea typeface="Arial"/>
                <a:cs typeface="Arial"/>
                <a:sym typeface="Arial"/>
              </a:defRPr>
            </a:lvl1pPr>
          </a:lstStyle>
          <a:p>
            <a:pPr defTabSz="1828800" hangingPunct="0"/>
            <a:r>
              <a:rPr sz="3600" kern="0"/>
              <a:t>non-natural nucleosides AND human gene sequences</a:t>
            </a:r>
          </a:p>
        </p:txBody>
      </p:sp>
      <p:sp>
        <p:nvSpPr>
          <p:cNvPr id="207" name="“anti-RNA antibodies […] immune pathology.”…"/>
          <p:cNvSpPr txBox="1"/>
          <p:nvPr/>
        </p:nvSpPr>
        <p:spPr>
          <a:xfrm>
            <a:off x="9754060" y="7250581"/>
            <a:ext cx="12589196" cy="5262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marL="0" lvl="2" defTabSz="1828800" hangingPunct="0">
              <a:defRPr sz="1100" b="1" u="sng">
                <a:solidFill>
                  <a:srgbClr val="000000"/>
                </a:solidFill>
                <a:latin typeface="Arial"/>
                <a:ea typeface="Arial"/>
                <a:cs typeface="Arial"/>
                <a:sym typeface="Arial"/>
              </a:defRPr>
            </a:pPr>
            <a:endParaRPr sz="2200" b="1" u="sng" kern="0" dirty="0">
              <a:solidFill>
                <a:srgbClr val="000000"/>
              </a:solidFill>
              <a:latin typeface="Arial"/>
              <a:cs typeface="Arial"/>
              <a:sym typeface="Arial"/>
            </a:endParaRPr>
          </a:p>
          <a:p>
            <a:pPr marL="685800" indent="-685800" defTabSz="1828800" hangingPunct="0">
              <a:buSzPct val="100000"/>
              <a:buFontTx/>
              <a:buChar char="•"/>
              <a:defRPr sz="2000" i="1">
                <a:solidFill>
                  <a:srgbClr val="FFFFFF"/>
                </a:solidFill>
                <a:latin typeface="Calibri"/>
                <a:ea typeface="Calibri"/>
                <a:cs typeface="Calibri"/>
                <a:sym typeface="Calibri"/>
              </a:defRPr>
            </a:pPr>
            <a:r>
              <a:rPr sz="4000" i="1" kern="0" dirty="0">
                <a:solidFill>
                  <a:srgbClr val="FFFFFF"/>
                </a:solidFill>
                <a:latin typeface="Calibri"/>
                <a:ea typeface="Calibri"/>
                <a:cs typeface="Calibri"/>
                <a:sym typeface="Calibri"/>
              </a:rPr>
              <a:t>“</a:t>
            </a:r>
            <a:r>
              <a:rPr sz="4000" b="1" i="1" kern="0" dirty="0">
                <a:solidFill>
                  <a:srgbClr val="FFFF00"/>
                </a:solidFill>
                <a:latin typeface="Arial"/>
                <a:ea typeface="Arial"/>
                <a:cs typeface="Arial"/>
                <a:sym typeface="Arial"/>
              </a:rPr>
              <a:t>anti-RNA antibodies […] </a:t>
            </a:r>
            <a:r>
              <a:rPr sz="4000" b="1" i="1" kern="0" dirty="0">
                <a:solidFill>
                  <a:srgbClr val="FFFFFF"/>
                </a:solidFill>
                <a:latin typeface="Arial"/>
                <a:ea typeface="Arial"/>
                <a:cs typeface="Arial"/>
                <a:sym typeface="Arial"/>
              </a:rPr>
              <a:t>immune pathology.</a:t>
            </a:r>
            <a:r>
              <a:rPr sz="4000" b="1" i="1" kern="0" dirty="0">
                <a:solidFill>
                  <a:srgbClr val="FFFFFF"/>
                </a:solidFill>
                <a:latin typeface="Calibri"/>
                <a:ea typeface="Calibri"/>
                <a:cs typeface="Calibri"/>
                <a:sym typeface="Calibri"/>
              </a:rPr>
              <a:t>”</a:t>
            </a:r>
            <a:endParaRPr sz="4000" i="1" kern="0" dirty="0">
              <a:solidFill>
                <a:srgbClr val="FFFFFF"/>
              </a:solidFill>
              <a:latin typeface="Times New Roman"/>
              <a:cs typeface="Times New Roman"/>
              <a:sym typeface="Times New Roman"/>
            </a:endParaRPr>
          </a:p>
          <a:p>
            <a:pPr marL="685800" indent="-685800" defTabSz="1828800" hangingPunct="0">
              <a:buSzPct val="100000"/>
              <a:buFontTx/>
              <a:buChar char="•"/>
              <a:defRPr sz="2000" i="1">
                <a:solidFill>
                  <a:srgbClr val="FFFFFF"/>
                </a:solidFill>
                <a:latin typeface="Calibri"/>
                <a:ea typeface="Calibri"/>
                <a:cs typeface="Calibri"/>
                <a:sym typeface="Calibri"/>
              </a:defRPr>
            </a:pPr>
            <a:r>
              <a:rPr sz="4000" i="1" kern="0" dirty="0">
                <a:solidFill>
                  <a:srgbClr val="FFFFFF"/>
                </a:solidFill>
                <a:latin typeface="Calibri"/>
                <a:ea typeface="Calibri"/>
                <a:cs typeface="Calibri"/>
                <a:sym typeface="Calibri"/>
              </a:rPr>
              <a:t>“</a:t>
            </a:r>
            <a:r>
              <a:rPr sz="4000" b="1" i="1" kern="0" dirty="0">
                <a:solidFill>
                  <a:srgbClr val="FFFFFF"/>
                </a:solidFill>
                <a:latin typeface="Arial"/>
                <a:ea typeface="Arial"/>
                <a:cs typeface="Arial"/>
                <a:sym typeface="Arial"/>
              </a:rPr>
              <a:t>potential toxicity of </a:t>
            </a:r>
            <a:r>
              <a:rPr sz="4000" b="1" i="1" kern="0" dirty="0">
                <a:solidFill>
                  <a:srgbClr val="FFFF00"/>
                </a:solidFill>
                <a:latin typeface="Arial"/>
                <a:ea typeface="Arial"/>
                <a:cs typeface="Arial"/>
                <a:sym typeface="Arial"/>
              </a:rPr>
              <a:t>nucleoside analogues</a:t>
            </a:r>
            <a:r>
              <a:rPr sz="4000" i="1" kern="0" dirty="0">
                <a:solidFill>
                  <a:srgbClr val="FFFFFF"/>
                </a:solidFill>
                <a:latin typeface="Arial"/>
                <a:ea typeface="Arial"/>
                <a:cs typeface="Arial"/>
                <a:sym typeface="Arial"/>
              </a:rPr>
              <a:t>”</a:t>
            </a:r>
          </a:p>
          <a:p>
            <a:pPr marL="685800" indent="-685800" defTabSz="1828800" hangingPunct="0">
              <a:buSzPct val="100000"/>
              <a:buFontTx/>
              <a:buChar char="•"/>
              <a:defRPr i="1">
                <a:solidFill>
                  <a:srgbClr val="FFFFFF"/>
                </a:solidFill>
                <a:latin typeface="Minion Pro"/>
                <a:ea typeface="Minion Pro"/>
                <a:cs typeface="Minion Pro"/>
                <a:sym typeface="Minion Pro"/>
              </a:defRPr>
            </a:pPr>
            <a:r>
              <a:rPr sz="4800" i="1" kern="0" dirty="0">
                <a:solidFill>
                  <a:srgbClr val="FFFFFF"/>
                </a:solidFill>
                <a:latin typeface="Minion Pro"/>
                <a:sym typeface="Minion Pro"/>
              </a:rPr>
              <a:t>“metabolites and potential risks […] unknown.”</a:t>
            </a:r>
          </a:p>
          <a:p>
            <a:pPr marL="685800" indent="-685800" defTabSz="1828800" hangingPunct="0">
              <a:buSzPct val="100000"/>
              <a:buFontTx/>
              <a:buChar char="•"/>
              <a:defRPr i="1">
                <a:solidFill>
                  <a:srgbClr val="FFFFFF"/>
                </a:solidFill>
                <a:latin typeface="Minion Pro"/>
                <a:ea typeface="Minion Pro"/>
                <a:cs typeface="Minion Pro"/>
                <a:sym typeface="Minion Pro"/>
              </a:defRPr>
            </a:pPr>
            <a:r>
              <a:rPr sz="4800" i="1" kern="0" dirty="0">
                <a:solidFill>
                  <a:srgbClr val="FFFFFF"/>
                </a:solidFill>
                <a:latin typeface="Minion Pro"/>
                <a:sym typeface="Minion Pro"/>
              </a:rPr>
              <a:t>“adverse effects […] prolonged treatment with nucleoside analogues. “</a:t>
            </a:r>
          </a:p>
          <a:p>
            <a:pPr marL="685800" indent="-685800" defTabSz="1828800" hangingPunct="0">
              <a:buSzPct val="100000"/>
              <a:buFontTx/>
              <a:buChar char="•"/>
              <a:defRPr i="1">
                <a:solidFill>
                  <a:srgbClr val="FFFFFF"/>
                </a:solidFill>
                <a:latin typeface="Minion Pro"/>
                <a:ea typeface="Minion Pro"/>
                <a:cs typeface="Minion Pro"/>
                <a:sym typeface="Minion Pro"/>
              </a:defRPr>
            </a:pPr>
            <a:r>
              <a:rPr sz="4800" i="1" kern="0" dirty="0">
                <a:solidFill>
                  <a:srgbClr val="FFFFFF"/>
                </a:solidFill>
                <a:latin typeface="Minion Pro"/>
                <a:sym typeface="Minion Pro"/>
              </a:rPr>
              <a:t>“mitochondrial toxicities”</a:t>
            </a:r>
          </a:p>
          <a:p>
            <a:pPr marL="685800" indent="-685800" defTabSz="1828800" hangingPunct="0">
              <a:defRPr i="1">
                <a:solidFill>
                  <a:srgbClr val="FFFFFF"/>
                </a:solidFill>
                <a:latin typeface="Minion Pro"/>
                <a:ea typeface="Minion Pro"/>
                <a:cs typeface="Minion Pro"/>
                <a:sym typeface="Minion Pro"/>
              </a:defRPr>
            </a:pPr>
            <a:r>
              <a:rPr sz="4800" i="1" kern="0" dirty="0">
                <a:solidFill>
                  <a:srgbClr val="FFFFFF"/>
                </a:solidFill>
                <a:latin typeface="Minion Pro"/>
                <a:sym typeface="Minion Pro"/>
              </a:rPr>
              <a:t>                                            </a:t>
            </a:r>
            <a:r>
              <a:rPr sz="4800" i="1" kern="0" dirty="0" err="1">
                <a:solidFill>
                  <a:srgbClr val="FFFFFF"/>
                </a:solidFill>
                <a:latin typeface="Minion Pro"/>
                <a:sym typeface="Minion Pro"/>
              </a:rPr>
              <a:t>Sahin</a:t>
            </a:r>
            <a:r>
              <a:rPr sz="4800" i="1" kern="0" dirty="0">
                <a:solidFill>
                  <a:srgbClr val="FFFFFF"/>
                </a:solidFill>
                <a:latin typeface="Minion Pro"/>
                <a:sym typeface="Minion Pro"/>
              </a:rPr>
              <a:t> et al., 2014</a:t>
            </a:r>
          </a:p>
        </p:txBody>
      </p:sp>
      <p:sp>
        <p:nvSpPr>
          <p:cNvPr id="208" name="No cumulative tox data"/>
          <p:cNvSpPr txBox="1"/>
          <p:nvPr/>
        </p:nvSpPr>
        <p:spPr>
          <a:xfrm>
            <a:off x="17017364" y="1682750"/>
            <a:ext cx="3931924" cy="1661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ctr">
              <a:defRPr>
                <a:solidFill>
                  <a:srgbClr val="FFFFFF"/>
                </a:solidFill>
                <a:latin typeface="+mn-lt"/>
                <a:ea typeface="+mn-ea"/>
                <a:cs typeface="+mn-cs"/>
                <a:sym typeface="Times New Roman"/>
              </a:defRPr>
            </a:lvl1pPr>
          </a:lstStyle>
          <a:p>
            <a:pPr defTabSz="1828800" hangingPunct="0"/>
            <a:r>
              <a:rPr sz="4800" kern="0">
                <a:latin typeface="Times New Roman"/>
                <a:cs typeface="Times New Roman"/>
              </a:rPr>
              <a:t>No cumulative tox data</a:t>
            </a:r>
          </a:p>
        </p:txBody>
      </p:sp>
      <p:sp>
        <p:nvSpPr>
          <p:cNvPr id="2" name="TextBox 1">
            <a:extLst>
              <a:ext uri="{FF2B5EF4-FFF2-40B4-BE49-F238E27FC236}">
                <a16:creationId xmlns:a16="http://schemas.microsoft.com/office/drawing/2014/main" id="{FCC2BAB3-B6BE-FCDF-6AD9-9932E84E3D22}"/>
              </a:ext>
            </a:extLst>
          </p:cNvPr>
          <p:cNvSpPr txBox="1"/>
          <p:nvPr/>
        </p:nvSpPr>
        <p:spPr>
          <a:xfrm>
            <a:off x="10990891" y="12790555"/>
            <a:ext cx="1258919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tx2"/>
                </a:solidFill>
                <a:effectLst/>
                <a:highlight>
                  <a:srgbClr val="FFFF00"/>
                </a:highlight>
                <a:uFillTx/>
                <a:latin typeface="+mj-lt"/>
                <a:ea typeface="+mj-ea"/>
                <a:cs typeface="+mj-cs"/>
                <a:sym typeface="Helvetica"/>
              </a:rPr>
              <a:t>David M Wiseman, PhD, </a:t>
            </a:r>
            <a:r>
              <a:rPr kumimoji="0" lang="en-US" sz="3200" b="0" i="0" u="none" strike="noStrike" cap="none" spc="0" normalizeH="0" baseline="0" dirty="0" err="1">
                <a:ln>
                  <a:noFill/>
                </a:ln>
                <a:solidFill>
                  <a:schemeClr val="tx2"/>
                </a:solidFill>
                <a:effectLst/>
                <a:highlight>
                  <a:srgbClr val="FFFF00"/>
                </a:highlight>
                <a:uFillTx/>
                <a:latin typeface="+mj-lt"/>
                <a:ea typeface="+mj-ea"/>
                <a:cs typeface="+mj-cs"/>
                <a:sym typeface="Helvetica"/>
              </a:rPr>
              <a:t>MRPharmS</a:t>
            </a:r>
            <a:r>
              <a:rPr kumimoji="0" lang="en-US" sz="3200" b="0" i="0" u="none" strike="noStrike" cap="none" spc="0" normalizeH="0" baseline="0" dirty="0">
                <a:ln>
                  <a:noFill/>
                </a:ln>
                <a:solidFill>
                  <a:schemeClr val="tx2"/>
                </a:solidFill>
                <a:effectLst/>
                <a:highlight>
                  <a:srgbClr val="FFFF00"/>
                </a:highlight>
                <a:uFillTx/>
                <a:latin typeface="+mj-lt"/>
                <a:ea typeface="+mj-ea"/>
                <a:cs typeface="+mj-cs"/>
                <a:sym typeface="Helvetica"/>
              </a:rPr>
              <a:t> 2023</a:t>
            </a:r>
          </a:p>
        </p:txBody>
      </p:sp>
    </p:spTree>
    <p:extLst>
      <p:ext uri="{BB962C8B-B14F-4D97-AF65-F5344CB8AC3E}">
        <p14:creationId xmlns:p14="http://schemas.microsoft.com/office/powerpoint/2010/main" val="11138266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2AD1-B923-0E16-97B0-8074EE287511}"/>
              </a:ext>
            </a:extLst>
          </p:cNvPr>
          <p:cNvSpPr>
            <a:spLocks noGrp="1"/>
          </p:cNvSpPr>
          <p:nvPr>
            <p:ph type="title"/>
          </p:nvPr>
        </p:nvSpPr>
        <p:spPr>
          <a:xfrm>
            <a:off x="1188414" y="623891"/>
            <a:ext cx="15520168" cy="2641600"/>
          </a:xfrm>
        </p:spPr>
        <p:txBody>
          <a:bodyPr/>
          <a:lstStyle/>
          <a:p>
            <a:r>
              <a:rPr lang="en-CA" dirty="0"/>
              <a:t>THE TROUBLE WITH CODON OPTIMIZATION</a:t>
            </a:r>
          </a:p>
        </p:txBody>
      </p:sp>
      <p:sp>
        <p:nvSpPr>
          <p:cNvPr id="3" name="Text Placeholder 2">
            <a:extLst>
              <a:ext uri="{FF2B5EF4-FFF2-40B4-BE49-F238E27FC236}">
                <a16:creationId xmlns:a16="http://schemas.microsoft.com/office/drawing/2014/main" id="{3CD1A96C-A563-3083-3C25-58F3F1AE2F4E}"/>
              </a:ext>
            </a:extLst>
          </p:cNvPr>
          <p:cNvSpPr>
            <a:spLocks noGrp="1"/>
          </p:cNvSpPr>
          <p:nvPr>
            <p:ph type="body" idx="1"/>
          </p:nvPr>
        </p:nvSpPr>
        <p:spPr>
          <a:xfrm>
            <a:off x="1188414" y="2977227"/>
            <a:ext cx="17193336" cy="7761546"/>
          </a:xfrm>
        </p:spPr>
        <p:txBody>
          <a:bodyPr/>
          <a:lstStyle/>
          <a:p>
            <a:r>
              <a:rPr lang="en-CA" dirty="0"/>
              <a:t>Current assumption is that the spike protein produced by the modRNA vaccine is the same as that of the virus. BUT IS IT?</a:t>
            </a:r>
          </a:p>
          <a:p>
            <a:r>
              <a:rPr lang="en-US" sz="4000" i="1" dirty="0">
                <a:solidFill>
                  <a:srgbClr val="262626"/>
                </a:solidFill>
                <a:effectLst/>
                <a:latin typeface="Times New Roman" panose="02020603050405020304" pitchFamily="18" charset="0"/>
                <a:ea typeface="Times New Roman" panose="02020603050405020304" pitchFamily="18" charset="0"/>
              </a:rPr>
              <a:t>“…although synonymous codons do not alter protein sequence, they can have profound effects on protein folding and function. Consequently, these </a:t>
            </a:r>
            <a:r>
              <a:rPr lang="en-US" sz="4000" b="1" i="1" dirty="0">
                <a:solidFill>
                  <a:srgbClr val="262626"/>
                </a:solidFill>
                <a:effectLst/>
                <a:latin typeface="Times New Roman" panose="02020603050405020304" pitchFamily="18" charset="0"/>
                <a:ea typeface="Times New Roman" panose="02020603050405020304" pitchFamily="18" charset="0"/>
              </a:rPr>
              <a:t>therapeutic proteins </a:t>
            </a:r>
            <a:r>
              <a:rPr lang="en-US" sz="4000" i="1" dirty="0">
                <a:solidFill>
                  <a:srgbClr val="262626"/>
                </a:solidFill>
                <a:effectLst/>
                <a:latin typeface="Times New Roman" panose="02020603050405020304" pitchFamily="18" charset="0"/>
                <a:ea typeface="Times New Roman" panose="02020603050405020304" pitchFamily="18" charset="0"/>
              </a:rPr>
              <a:t>designed by using such strategies will have to be carefully evaluated.”</a:t>
            </a:r>
          </a:p>
          <a:p>
            <a:r>
              <a:rPr lang="en-US" sz="4000" dirty="0">
                <a:solidFill>
                  <a:srgbClr val="262626"/>
                </a:solidFill>
                <a:ea typeface="Calibri" panose="020F0502020204030204" pitchFamily="34" charset="0"/>
              </a:rPr>
              <a:t>Maintenance of secondary and tertiary folding</a:t>
            </a:r>
            <a:endParaRPr lang="en-CA" sz="4000" dirty="0">
              <a:effectLst/>
              <a:ea typeface="Calibri" panose="020F0502020204030204" pitchFamily="34" charset="0"/>
            </a:endParaRPr>
          </a:p>
          <a:p>
            <a:endParaRPr lang="en-CA" dirty="0"/>
          </a:p>
        </p:txBody>
      </p:sp>
      <p:pic>
        <p:nvPicPr>
          <p:cNvPr id="5" name="Picture 4">
            <a:extLst>
              <a:ext uri="{FF2B5EF4-FFF2-40B4-BE49-F238E27FC236}">
                <a16:creationId xmlns:a16="http://schemas.microsoft.com/office/drawing/2014/main" id="{82C760A3-3E6E-4541-9EEA-8CB56F2F2549}"/>
              </a:ext>
            </a:extLst>
          </p:cNvPr>
          <p:cNvPicPr>
            <a:picLocks noChangeAspect="1"/>
          </p:cNvPicPr>
          <p:nvPr/>
        </p:nvPicPr>
        <p:blipFill>
          <a:blip r:embed="rId2"/>
          <a:stretch>
            <a:fillRect/>
          </a:stretch>
        </p:blipFill>
        <p:spPr>
          <a:xfrm>
            <a:off x="16708582" y="1071366"/>
            <a:ext cx="7581900" cy="1781175"/>
          </a:xfrm>
          <a:prstGeom prst="rect">
            <a:avLst/>
          </a:prstGeom>
        </p:spPr>
      </p:pic>
      <p:pic>
        <p:nvPicPr>
          <p:cNvPr id="7" name="Picture 6">
            <a:extLst>
              <a:ext uri="{FF2B5EF4-FFF2-40B4-BE49-F238E27FC236}">
                <a16:creationId xmlns:a16="http://schemas.microsoft.com/office/drawing/2014/main" id="{A31171F1-4CDE-396D-C178-C8D7F4C64367}"/>
              </a:ext>
            </a:extLst>
          </p:cNvPr>
          <p:cNvPicPr>
            <a:picLocks noChangeAspect="1"/>
          </p:cNvPicPr>
          <p:nvPr/>
        </p:nvPicPr>
        <p:blipFill>
          <a:blip r:embed="rId3"/>
          <a:stretch>
            <a:fillRect/>
          </a:stretch>
        </p:blipFill>
        <p:spPr>
          <a:xfrm>
            <a:off x="16874837" y="539754"/>
            <a:ext cx="3114675" cy="514350"/>
          </a:xfrm>
          <a:prstGeom prst="rect">
            <a:avLst/>
          </a:prstGeom>
        </p:spPr>
      </p:pic>
      <p:pic>
        <p:nvPicPr>
          <p:cNvPr id="9" name="Picture 8">
            <a:extLst>
              <a:ext uri="{FF2B5EF4-FFF2-40B4-BE49-F238E27FC236}">
                <a16:creationId xmlns:a16="http://schemas.microsoft.com/office/drawing/2014/main" id="{3F9CCF6E-E8B4-C471-3F82-59667A0CDFB0}"/>
              </a:ext>
            </a:extLst>
          </p:cNvPr>
          <p:cNvPicPr>
            <a:picLocks noChangeAspect="1"/>
          </p:cNvPicPr>
          <p:nvPr/>
        </p:nvPicPr>
        <p:blipFill>
          <a:blip r:embed="rId4"/>
          <a:stretch>
            <a:fillRect/>
          </a:stretch>
        </p:blipFill>
        <p:spPr>
          <a:xfrm>
            <a:off x="7985289" y="7730836"/>
            <a:ext cx="13794057" cy="5880651"/>
          </a:xfrm>
          <a:prstGeom prst="rect">
            <a:avLst/>
          </a:prstGeom>
        </p:spPr>
      </p:pic>
    </p:spTree>
    <p:extLst>
      <p:ext uri="{BB962C8B-B14F-4D97-AF65-F5344CB8AC3E}">
        <p14:creationId xmlns:p14="http://schemas.microsoft.com/office/powerpoint/2010/main" val="76126569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84" name="What happens to the mrna?"/>
          <p:cNvSpPr txBox="1">
            <a:spLocks noGrp="1"/>
          </p:cNvSpPr>
          <p:nvPr>
            <p:ph type="title"/>
          </p:nvPr>
        </p:nvSpPr>
        <p:spPr>
          <a:prstGeom prst="rect">
            <a:avLst/>
          </a:prstGeom>
        </p:spPr>
        <p:txBody>
          <a:bodyPr>
            <a:noAutofit/>
          </a:bodyPr>
          <a:lstStyle>
            <a:lvl1pPr defTabSz="792479">
              <a:spcBef>
                <a:spcPts val="3100"/>
              </a:spcBef>
              <a:defRPr sz="7200"/>
            </a:lvl1pPr>
          </a:lstStyle>
          <a:p>
            <a:r>
              <a:rPr lang="en-CA" sz="6600" dirty="0"/>
              <a:t>WHAT HAPPENS TO THE modRNA?</a:t>
            </a:r>
            <a:endParaRPr sz="6600" dirty="0"/>
          </a:p>
        </p:txBody>
      </p:sp>
      <p:sp>
        <p:nvSpPr>
          <p:cNvPr id="185" name="“no RNA or protein metabolism or excretion studies will be conducted. The protein encoded by the RNA in BNT162b2 is expected to be proteolytically degraded like other endogenous proteins. RNA is degraded by cellular RNases and subjected to nucleic acid m"/>
          <p:cNvSpPr txBox="1">
            <a:spLocks noGrp="1"/>
          </p:cNvSpPr>
          <p:nvPr>
            <p:ph type="body" sz="half" idx="1"/>
          </p:nvPr>
        </p:nvSpPr>
        <p:spPr>
          <a:xfrm>
            <a:off x="13208000" y="3365999"/>
            <a:ext cx="10736740" cy="10160000"/>
          </a:xfrm>
          <a:prstGeom prst="rect">
            <a:avLst/>
          </a:prstGeom>
        </p:spPr>
        <p:txBody>
          <a:bodyPr>
            <a:normAutofit fontScale="92500"/>
          </a:bodyPr>
          <a:lstStyle/>
          <a:p>
            <a:pPr marL="609600" indent="0" defTabSz="457200">
              <a:lnSpc>
                <a:spcPts val="4500"/>
              </a:lnSpc>
              <a:spcBef>
                <a:spcPts val="1200"/>
              </a:spcBef>
              <a:buSzTx/>
              <a:buFontTx/>
              <a:buNone/>
              <a:defRPr sz="2400">
                <a:solidFill>
                  <a:srgbClr val="000000"/>
                </a:solidFill>
                <a:latin typeface="Verdana"/>
                <a:ea typeface="Verdana"/>
                <a:cs typeface="Verdana"/>
                <a:sym typeface="Verdana"/>
              </a:defRPr>
            </a:pPr>
            <a:r>
              <a:rPr sz="2400" dirty="0"/>
              <a:t>“no RNA or protein metabolism or excretion studies will be conducted. The protein encoded by the RNA in BNT162b2 is expected to be proteolytically degraded like other endogenous proteins. RNA is degraded by cellular RNases and subjected to nucleic acid metabolism. Nucleotide metabolism occurs continuously within the cell, with the nucleoside being degraded to waste products and excreted or recycled for nucleotide synthesis.” </a:t>
            </a:r>
            <a:r>
              <a:rPr i="1" dirty="0"/>
              <a:t>Pfizer, 2021. Pfizer vaccine nonclinical overview</a:t>
            </a:r>
            <a:r>
              <a:rPr dirty="0"/>
              <a:t>, FDA-CBER, </a:t>
            </a:r>
            <a:r>
              <a:rPr dirty="0">
                <a:solidFill>
                  <a:srgbClr val="0000FF"/>
                </a:solidFill>
              </a:rPr>
              <a:t>https://phmpt.org/wp-content/uploads/2022/03/125742_S1_M2_24_nonclinical-overview.pdf pg20/36</a:t>
            </a:r>
            <a:r>
              <a:rPr dirty="0"/>
              <a:t> obtained from FOAI request</a:t>
            </a:r>
            <a:r>
              <a:rPr dirty="0">
                <a:uFill>
                  <a:solidFill>
                    <a:srgbClr val="0000EE"/>
                  </a:solidFill>
                </a:uFill>
              </a:rPr>
              <a:t>.</a:t>
            </a:r>
          </a:p>
          <a:p>
            <a:pPr marL="0" indent="0" defTabSz="457200">
              <a:spcBef>
                <a:spcPts val="600"/>
              </a:spcBef>
              <a:buSzTx/>
              <a:buFontTx/>
              <a:buNone/>
              <a:defRPr sz="1200">
                <a:solidFill>
                  <a:srgbClr val="000000"/>
                </a:solidFill>
                <a:uFill>
                  <a:solidFill>
                    <a:srgbClr val="0000EE"/>
                  </a:solidFill>
                </a:uFill>
                <a:latin typeface="Times Roman"/>
                <a:ea typeface="Times Roman"/>
                <a:cs typeface="Times Roman"/>
                <a:sym typeface="Times Roman"/>
              </a:defRPr>
            </a:pPr>
            <a:endParaRPr dirty="0">
              <a:uFill>
                <a:solidFill>
                  <a:srgbClr val="0000EE"/>
                </a:solidFill>
              </a:uFill>
            </a:endParaRPr>
          </a:p>
          <a:p>
            <a:pPr marL="0" lvl="2" indent="685800" defTabSz="457200">
              <a:lnSpc>
                <a:spcPts val="4700"/>
              </a:lnSpc>
              <a:spcBef>
                <a:spcPts val="900"/>
              </a:spcBef>
              <a:buSzTx/>
              <a:buNone/>
              <a:defRPr sz="2400">
                <a:solidFill>
                  <a:srgbClr val="000000"/>
                </a:solidFill>
                <a:latin typeface="Verdana"/>
                <a:ea typeface="Verdana"/>
                <a:cs typeface="Verdana"/>
                <a:sym typeface="Verdana"/>
              </a:defRPr>
            </a:pPr>
            <a:r>
              <a:rPr sz="2800" dirty="0"/>
              <a:t>“As the active substance is a vaccine product (which additionally </a:t>
            </a:r>
            <a:r>
              <a:rPr lang="en-CA" sz="2800" dirty="0"/>
              <a:t>	</a:t>
            </a:r>
            <a:r>
              <a:rPr sz="2800" dirty="0"/>
              <a:t>is based on naturally degradable mRNA and lipids), no environment risk assessment (ERA) is considered necessary.” </a:t>
            </a:r>
            <a:r>
              <a:rPr sz="2800" i="1" dirty="0"/>
              <a:t>Rapporteur’s Rolling Review Report Overview LoQ-COVID-19 mRNA Vaccine BioNTech </a:t>
            </a:r>
            <a:r>
              <a:rPr sz="2800" dirty="0"/>
              <a:t>Available at: </a:t>
            </a:r>
            <a:r>
              <a:rPr sz="2800" u="sng" dirty="0">
                <a:hlinkClick r:id="rId2"/>
              </a:rPr>
              <a:t>https://covidvaccinereactions.com/ema-pfizer-leak/</a:t>
            </a:r>
            <a:r>
              <a:rPr sz="2800" dirty="0">
                <a:latin typeface="Times Roman"/>
                <a:ea typeface="Times Roman"/>
                <a:cs typeface="Times Roman"/>
                <a:sym typeface="Times Roman"/>
              </a:rPr>
              <a:t> </a:t>
            </a:r>
          </a:p>
        </p:txBody>
      </p:sp>
      <p:pic>
        <p:nvPicPr>
          <p:cNvPr id="186" name="Image" descr="Image"/>
          <p:cNvPicPr>
            <a:picLocks noChangeAspect="1"/>
          </p:cNvPicPr>
          <p:nvPr/>
        </p:nvPicPr>
        <p:blipFill>
          <a:blip r:embed="rId3"/>
          <a:stretch>
            <a:fillRect/>
          </a:stretch>
        </p:blipFill>
        <p:spPr>
          <a:xfrm>
            <a:off x="477461" y="529516"/>
            <a:ext cx="6487546" cy="2302766"/>
          </a:xfrm>
          <a:prstGeom prst="rect">
            <a:avLst/>
          </a:prstGeom>
          <a:ln w="12700">
            <a:miter lim="400000"/>
          </a:ln>
        </p:spPr>
      </p:pic>
      <p:pic>
        <p:nvPicPr>
          <p:cNvPr id="187" name="Image" descr="Image"/>
          <p:cNvPicPr>
            <a:picLocks noChangeAspect="1"/>
          </p:cNvPicPr>
          <p:nvPr/>
        </p:nvPicPr>
        <p:blipFill>
          <a:blip r:embed="rId4"/>
          <a:stretch>
            <a:fillRect/>
          </a:stretch>
        </p:blipFill>
        <p:spPr>
          <a:xfrm>
            <a:off x="477461" y="3482182"/>
            <a:ext cx="7494063" cy="3156614"/>
          </a:xfrm>
          <a:prstGeom prst="rect">
            <a:avLst/>
          </a:prstGeom>
          <a:ln w="12700">
            <a:miter lim="400000"/>
          </a:ln>
        </p:spPr>
      </p:pic>
      <p:pic>
        <p:nvPicPr>
          <p:cNvPr id="188" name="Image" descr="Image"/>
          <p:cNvPicPr>
            <a:picLocks noChangeAspect="1"/>
          </p:cNvPicPr>
          <p:nvPr/>
        </p:nvPicPr>
        <p:blipFill>
          <a:blip r:embed="rId5"/>
          <a:stretch>
            <a:fillRect/>
          </a:stretch>
        </p:blipFill>
        <p:spPr>
          <a:xfrm>
            <a:off x="439260" y="7039718"/>
            <a:ext cx="4913613" cy="5514165"/>
          </a:xfrm>
          <a:prstGeom prst="rect">
            <a:avLst/>
          </a:prstGeom>
          <a:ln w="12700">
            <a:miter lim="400000"/>
          </a:ln>
        </p:spPr>
      </p:pic>
      <p:pic>
        <p:nvPicPr>
          <p:cNvPr id="189" name="Image" descr="Image"/>
          <p:cNvPicPr>
            <a:picLocks noChangeAspect="1"/>
          </p:cNvPicPr>
          <p:nvPr/>
        </p:nvPicPr>
        <p:blipFill>
          <a:blip r:embed="rId6"/>
          <a:stretch>
            <a:fillRect/>
          </a:stretch>
        </p:blipFill>
        <p:spPr>
          <a:xfrm>
            <a:off x="5132605" y="7058519"/>
            <a:ext cx="7747001" cy="3416301"/>
          </a:xfrm>
          <a:prstGeom prst="rect">
            <a:avLst/>
          </a:prstGeom>
          <a:ln w="12700">
            <a:miter lim="400000"/>
          </a:ln>
        </p:spPr>
      </p:pic>
      <p:pic>
        <p:nvPicPr>
          <p:cNvPr id="190" name="Image" descr="Image"/>
          <p:cNvPicPr>
            <a:picLocks noChangeAspect="1"/>
          </p:cNvPicPr>
          <p:nvPr/>
        </p:nvPicPr>
        <p:blipFill>
          <a:blip r:embed="rId7"/>
          <a:stretch>
            <a:fillRect/>
          </a:stretch>
        </p:blipFill>
        <p:spPr>
          <a:xfrm>
            <a:off x="7520524" y="3059185"/>
            <a:ext cx="5392581" cy="3823429"/>
          </a:xfrm>
          <a:prstGeom prst="rect">
            <a:avLst/>
          </a:prstGeom>
          <a:ln w="12700">
            <a:miter lim="400000"/>
          </a:ln>
        </p:spPr>
      </p:pic>
      <p:pic>
        <p:nvPicPr>
          <p:cNvPr id="191" name="Image" descr="Image"/>
          <p:cNvPicPr>
            <a:picLocks noChangeAspect="1"/>
          </p:cNvPicPr>
          <p:nvPr/>
        </p:nvPicPr>
        <p:blipFill>
          <a:blip r:embed="rId8"/>
          <a:stretch>
            <a:fillRect/>
          </a:stretch>
        </p:blipFill>
        <p:spPr>
          <a:xfrm>
            <a:off x="8081466" y="826876"/>
            <a:ext cx="4913613" cy="2005406"/>
          </a:xfrm>
          <a:prstGeom prst="rect">
            <a:avLst/>
          </a:prstGeom>
          <a:ln w="12700">
            <a:miter lim="400000"/>
          </a:ln>
        </p:spPr>
      </p:pic>
      <p:sp>
        <p:nvSpPr>
          <p:cNvPr id="192" name="2015"/>
          <p:cNvSpPr txBox="1"/>
          <p:nvPr/>
        </p:nvSpPr>
        <p:spPr>
          <a:xfrm>
            <a:off x="8384165" y="340662"/>
            <a:ext cx="1243886"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2015</a:t>
            </a:r>
          </a:p>
        </p:txBody>
      </p:sp>
      <p:pic>
        <p:nvPicPr>
          <p:cNvPr id="193" name="Image" descr="Image"/>
          <p:cNvPicPr>
            <a:picLocks noChangeAspect="1"/>
          </p:cNvPicPr>
          <p:nvPr/>
        </p:nvPicPr>
        <p:blipFill>
          <a:blip r:embed="rId9"/>
          <a:stretch>
            <a:fillRect/>
          </a:stretch>
        </p:blipFill>
        <p:spPr>
          <a:xfrm>
            <a:off x="477461" y="2764263"/>
            <a:ext cx="7061201" cy="495301"/>
          </a:xfrm>
          <a:prstGeom prst="rect">
            <a:avLst/>
          </a:prstGeom>
          <a:ln w="12700">
            <a:miter lim="400000"/>
          </a:ln>
        </p:spPr>
      </p:pic>
      <p:pic>
        <p:nvPicPr>
          <p:cNvPr id="194" name="Image" descr="Image"/>
          <p:cNvPicPr>
            <a:picLocks noChangeAspect="1"/>
          </p:cNvPicPr>
          <p:nvPr/>
        </p:nvPicPr>
        <p:blipFill>
          <a:blip r:embed="rId10"/>
          <a:stretch>
            <a:fillRect/>
          </a:stretch>
        </p:blipFill>
        <p:spPr>
          <a:xfrm>
            <a:off x="827388" y="12553883"/>
            <a:ext cx="10348613" cy="533959"/>
          </a:xfrm>
          <a:prstGeom prst="rect">
            <a:avLst/>
          </a:prstGeom>
          <a:ln w="12700">
            <a:miter lim="400000"/>
          </a:ln>
        </p:spPr>
      </p:pic>
      <p:sp>
        <p:nvSpPr>
          <p:cNvPr id="3" name="TextBox 2">
            <a:extLst>
              <a:ext uri="{FF2B5EF4-FFF2-40B4-BE49-F238E27FC236}">
                <a16:creationId xmlns:a16="http://schemas.microsoft.com/office/drawing/2014/main" id="{2A590C4E-CF7B-FCAC-49CA-7CCC6E7FB94F}"/>
              </a:ext>
            </a:extLst>
          </p:cNvPr>
          <p:cNvSpPr txBox="1"/>
          <p:nvPr/>
        </p:nvSpPr>
        <p:spPr>
          <a:xfrm>
            <a:off x="4931727" y="10656746"/>
            <a:ext cx="8148759" cy="1938992"/>
          </a:xfrm>
          <a:prstGeom prst="rect">
            <a:avLst/>
          </a:prstGeom>
          <a:noFill/>
        </p:spPr>
        <p:txBody>
          <a:bodyPr wrap="square">
            <a:spAutoFit/>
          </a:bodyPr>
          <a:lstStyle/>
          <a:p>
            <a:r>
              <a:rPr lang="en-US" sz="4000" dirty="0">
                <a:highlight>
                  <a:srgbClr val="FFFF00"/>
                </a:highlight>
              </a:rPr>
              <a:t>Lymphoid tissue contains “vaccine mRNA and spike antigen up to 8 weeks postvaccination”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97" name="PRO-VAccine: spike expression"/>
          <p:cNvSpPr txBox="1">
            <a:spLocks noGrp="1"/>
          </p:cNvSpPr>
          <p:nvPr>
            <p:ph type="title"/>
          </p:nvPr>
        </p:nvSpPr>
        <p:spPr>
          <a:xfrm>
            <a:off x="10744201" y="1016000"/>
            <a:ext cx="12623800" cy="1016000"/>
          </a:xfrm>
          <a:prstGeom prst="rect">
            <a:avLst/>
          </a:prstGeom>
        </p:spPr>
        <p:txBody>
          <a:bodyPr>
            <a:normAutofit fontScale="90000"/>
          </a:bodyPr>
          <a:lstStyle>
            <a:lvl1pPr defTabSz="792479">
              <a:spcBef>
                <a:spcPts val="3100"/>
              </a:spcBef>
              <a:defRPr sz="7200"/>
            </a:lvl1pPr>
          </a:lstStyle>
          <a:p>
            <a:r>
              <a:rPr dirty="0"/>
              <a:t>PRO-VA</a:t>
            </a:r>
            <a:r>
              <a:rPr lang="en-CA" dirty="0"/>
              <a:t>CCINE</a:t>
            </a:r>
            <a:r>
              <a:rPr dirty="0"/>
              <a:t>: spike expression</a:t>
            </a:r>
          </a:p>
        </p:txBody>
      </p:sp>
      <p:sp>
        <p:nvSpPr>
          <p:cNvPr id="198" name="modRNA acts as a ‘pro-drug’ as it gets converted to the ‘active drug’ (spike protein)intracellularly…"/>
          <p:cNvSpPr txBox="1">
            <a:spLocks noGrp="1"/>
          </p:cNvSpPr>
          <p:nvPr>
            <p:ph type="body" sz="half" idx="1"/>
          </p:nvPr>
        </p:nvSpPr>
        <p:spPr>
          <a:xfrm>
            <a:off x="13505808" y="2961075"/>
            <a:ext cx="10160001" cy="10160001"/>
          </a:xfrm>
          <a:prstGeom prst="rect">
            <a:avLst/>
          </a:prstGeom>
        </p:spPr>
        <p:txBody>
          <a:bodyPr/>
          <a:lstStyle/>
          <a:p>
            <a:r>
              <a:rPr dirty="0"/>
              <a:t>modRNA acts as a ‘pro-drug’ as it gets converted to the ‘active drug’ (spike protein)</a:t>
            </a:r>
            <a:r>
              <a:rPr lang="en-CA" dirty="0"/>
              <a:t> </a:t>
            </a:r>
            <a:r>
              <a:rPr dirty="0"/>
              <a:t>intracellularly</a:t>
            </a:r>
          </a:p>
          <a:p>
            <a:r>
              <a:rPr dirty="0"/>
              <a:t>EMA Rolling review Nov 2020</a:t>
            </a:r>
            <a:endParaRPr lang="en-CA" dirty="0"/>
          </a:p>
          <a:p>
            <a:r>
              <a:rPr lang="en-CA" dirty="0"/>
              <a:t>Became a Special Obligation</a:t>
            </a:r>
            <a:endParaRPr dirty="0"/>
          </a:p>
          <a:p>
            <a:pPr marL="0" indent="0" defTabSz="457200">
              <a:lnSpc>
                <a:spcPts val="5600"/>
              </a:lnSpc>
              <a:spcBef>
                <a:spcPts val="0"/>
              </a:spcBef>
              <a:buSzTx/>
              <a:buFontTx/>
              <a:buNone/>
              <a:defRPr sz="3433">
                <a:solidFill>
                  <a:srgbClr val="262626"/>
                </a:solidFill>
                <a:latin typeface="Times New Roman"/>
                <a:ea typeface="Times New Roman"/>
                <a:cs typeface="Times New Roman"/>
                <a:sym typeface="Times New Roman"/>
              </a:defRPr>
            </a:pPr>
            <a:r>
              <a:rPr dirty="0"/>
              <a:t> “A severe deficiency of the </a:t>
            </a:r>
            <a:r>
              <a:rPr dirty="0" err="1"/>
              <a:t>characterisation</a:t>
            </a:r>
            <a:r>
              <a:rPr dirty="0"/>
              <a:t> section is that no biological </a:t>
            </a:r>
            <a:r>
              <a:rPr dirty="0" err="1"/>
              <a:t>characterisation</a:t>
            </a:r>
            <a:r>
              <a:rPr dirty="0"/>
              <a:t> is presented and that the mode of action is not described. This is not found acceptable and the dossier should be updated with relevant information. </a:t>
            </a:r>
          </a:p>
        </p:txBody>
      </p:sp>
      <p:pic>
        <p:nvPicPr>
          <p:cNvPr id="199" name="Image" descr="Image"/>
          <p:cNvPicPr>
            <a:picLocks noChangeAspect="1"/>
          </p:cNvPicPr>
          <p:nvPr/>
        </p:nvPicPr>
        <p:blipFill>
          <a:blip r:embed="rId2"/>
          <a:stretch>
            <a:fillRect/>
          </a:stretch>
        </p:blipFill>
        <p:spPr>
          <a:xfrm>
            <a:off x="937759" y="1106875"/>
            <a:ext cx="6350004" cy="6934201"/>
          </a:xfrm>
          <a:prstGeom prst="rect">
            <a:avLst/>
          </a:prstGeom>
          <a:ln w="12700">
            <a:miter lim="400000"/>
          </a:ln>
        </p:spPr>
      </p:pic>
      <p:sp>
        <p:nvSpPr>
          <p:cNvPr id="200" name="Wuhan spike…"/>
          <p:cNvSpPr txBox="1"/>
          <p:nvPr/>
        </p:nvSpPr>
        <p:spPr>
          <a:xfrm>
            <a:off x="526925" y="8261637"/>
            <a:ext cx="4896613" cy="2125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355600">
              <a:spcBef>
                <a:spcPts val="0"/>
              </a:spcBef>
              <a:defRPr sz="6000" i="0" spc="119">
                <a:solidFill>
                  <a:srgbClr val="002C39"/>
                </a:solidFill>
                <a:latin typeface="Graphik Medium"/>
                <a:ea typeface="Graphik Medium"/>
                <a:cs typeface="Graphik Medium"/>
                <a:sym typeface="Graphik Medium"/>
              </a:defRPr>
            </a:pPr>
            <a:r>
              <a:t>Wuhan spike</a:t>
            </a:r>
          </a:p>
          <a:p>
            <a:pPr algn="ctr" defTabSz="355600">
              <a:spcBef>
                <a:spcPts val="0"/>
              </a:spcBef>
              <a:defRPr sz="6000" i="0" spc="119">
                <a:solidFill>
                  <a:srgbClr val="002C39"/>
                </a:solidFill>
                <a:latin typeface="Graphik Medium"/>
                <a:ea typeface="Graphik Medium"/>
                <a:cs typeface="Graphik Medium"/>
                <a:sym typeface="Graphik Medium"/>
              </a:defRPr>
            </a:pPr>
            <a:r>
              <a:t>141 kDa</a:t>
            </a:r>
          </a:p>
        </p:txBody>
      </p:sp>
      <p:sp>
        <p:nvSpPr>
          <p:cNvPr id="201" name="?"/>
          <p:cNvSpPr txBox="1"/>
          <p:nvPr/>
        </p:nvSpPr>
        <p:spPr>
          <a:xfrm>
            <a:off x="9631519" y="2961075"/>
            <a:ext cx="1530533" cy="304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7000" spc="170"/>
            </a:lvl1pPr>
          </a:lstStyle>
          <a:p>
            <a:r>
              <a:t>?</a:t>
            </a:r>
          </a:p>
        </p:txBody>
      </p:sp>
      <p:sp>
        <p:nvSpPr>
          <p:cNvPr id="202" name="Spike protein produced by synthetic mRNA"/>
          <p:cNvSpPr txBox="1"/>
          <p:nvPr/>
        </p:nvSpPr>
        <p:spPr>
          <a:xfrm>
            <a:off x="6570235" y="8620919"/>
            <a:ext cx="6637765" cy="2872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355600">
              <a:spcBef>
                <a:spcPts val="0"/>
              </a:spcBef>
              <a:defRPr sz="6000" i="0" spc="119">
                <a:solidFill>
                  <a:srgbClr val="002C39"/>
                </a:solidFill>
                <a:latin typeface="Graphik Medium"/>
                <a:ea typeface="Graphik Medium"/>
                <a:cs typeface="Graphik Medium"/>
                <a:sym typeface="Graphik Medium"/>
              </a:defRPr>
            </a:lvl1pPr>
          </a:lstStyle>
          <a:p>
            <a:r>
              <a:rPr dirty="0"/>
              <a:t>Spike protein produced by synthetic mRNA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11D5EE-81E9-137E-0123-79A7390B87FD}"/>
              </a:ext>
            </a:extLst>
          </p:cNvPr>
          <p:cNvSpPr>
            <a:spLocks noGrp="1"/>
          </p:cNvSpPr>
          <p:nvPr>
            <p:ph type="title"/>
          </p:nvPr>
        </p:nvSpPr>
        <p:spPr>
          <a:xfrm>
            <a:off x="11029950" y="438150"/>
            <a:ext cx="12338050" cy="1593850"/>
          </a:xfrm>
        </p:spPr>
        <p:txBody>
          <a:bodyPr>
            <a:normAutofit fontScale="90000"/>
          </a:bodyPr>
          <a:lstStyle/>
          <a:p>
            <a:r>
              <a:rPr lang="en-CA" dirty="0"/>
              <a:t>Where’s Waldo? Looking for the spike protein</a:t>
            </a:r>
          </a:p>
        </p:txBody>
      </p:sp>
      <p:sp>
        <p:nvSpPr>
          <p:cNvPr id="4" name="Text Placeholder 3">
            <a:extLst>
              <a:ext uri="{FF2B5EF4-FFF2-40B4-BE49-F238E27FC236}">
                <a16:creationId xmlns:a16="http://schemas.microsoft.com/office/drawing/2014/main" id="{ADCDC881-2486-F821-C72D-A1729F6F50A4}"/>
              </a:ext>
            </a:extLst>
          </p:cNvPr>
          <p:cNvSpPr>
            <a:spLocks noGrp="1"/>
          </p:cNvSpPr>
          <p:nvPr>
            <p:ph type="body" sz="half" idx="1"/>
          </p:nvPr>
        </p:nvSpPr>
        <p:spPr>
          <a:xfrm>
            <a:off x="11410950" y="2540000"/>
            <a:ext cx="11957050" cy="10160000"/>
          </a:xfrm>
        </p:spPr>
        <p:txBody>
          <a:bodyPr>
            <a:normAutofit fontScale="92500" lnSpcReduction="20000"/>
          </a:bodyPr>
          <a:lstStyle/>
          <a:p>
            <a:r>
              <a:rPr lang="en-CA" dirty="0"/>
              <a:t>Universities, institutes, biopharma have not sequenced the spike protein produced by the vaccines</a:t>
            </a:r>
          </a:p>
          <a:p>
            <a:r>
              <a:rPr lang="en-CA" dirty="0" err="1"/>
              <a:t>Veenstra</a:t>
            </a:r>
            <a:r>
              <a:rPr lang="en-CA" dirty="0"/>
              <a:t> </a:t>
            </a:r>
            <a:r>
              <a:rPr lang="en-CA" i="1" dirty="0"/>
              <a:t>et al </a:t>
            </a:r>
            <a:r>
              <a:rPr lang="en-CA" dirty="0"/>
              <a:t>March 2022</a:t>
            </a:r>
          </a:p>
          <a:p>
            <a:endParaRPr lang="en-CA" dirty="0"/>
          </a:p>
          <a:p>
            <a:endParaRPr lang="en-CA" dirty="0"/>
          </a:p>
          <a:p>
            <a:endParaRPr lang="en-CA" dirty="0"/>
          </a:p>
          <a:p>
            <a:endParaRPr lang="en-CA" dirty="0"/>
          </a:p>
          <a:p>
            <a:endParaRPr lang="en-CA" dirty="0">
              <a:effectLst/>
              <a:latin typeface="Arial" panose="020B0604020202020204" pitchFamily="34" charset="0"/>
            </a:endParaRPr>
          </a:p>
          <a:p>
            <a:endParaRPr lang="en-CA" dirty="0">
              <a:effectLst/>
              <a:latin typeface="Arial" panose="020B0604020202020204" pitchFamily="34" charset="0"/>
            </a:endParaRPr>
          </a:p>
          <a:p>
            <a:r>
              <a:rPr lang="en-CA" dirty="0">
                <a:effectLst/>
                <a:latin typeface="Arial" panose="020B0604020202020204" pitchFamily="34" charset="0"/>
              </a:rPr>
              <a:t>Krawczyk </a:t>
            </a:r>
            <a:r>
              <a:rPr lang="en-CA" i="1" dirty="0">
                <a:effectLst/>
                <a:latin typeface="Arial" panose="020B0604020202020204" pitchFamily="34" charset="0"/>
              </a:rPr>
              <a:t>et al </a:t>
            </a:r>
            <a:r>
              <a:rPr lang="en-CA" dirty="0">
                <a:effectLst/>
                <a:latin typeface="Arial" panose="020B0604020202020204" pitchFamily="34" charset="0"/>
              </a:rPr>
              <a:t>Dec 2022</a:t>
            </a:r>
          </a:p>
          <a:p>
            <a:pPr lvl="1"/>
            <a:r>
              <a:rPr lang="en-CA" dirty="0" err="1">
                <a:latin typeface="Arial" panose="020B0604020202020204" pitchFamily="34" charset="0"/>
              </a:rPr>
              <a:t>Repolyadenylation</a:t>
            </a:r>
            <a:r>
              <a:rPr lang="en-CA" dirty="0">
                <a:latin typeface="Arial" panose="020B0604020202020204" pitchFamily="34" charset="0"/>
              </a:rPr>
              <a:t> of mRNA </a:t>
            </a:r>
            <a:r>
              <a:rPr lang="en-CA" i="1" dirty="0">
                <a:latin typeface="Arial" panose="020B0604020202020204" pitchFamily="34" charset="0"/>
              </a:rPr>
              <a:t>in vivo </a:t>
            </a:r>
            <a:r>
              <a:rPr lang="en-CA" dirty="0">
                <a:latin typeface="Arial" panose="020B0604020202020204" pitchFamily="34" charset="0"/>
              </a:rPr>
              <a:t>(Moderna)</a:t>
            </a:r>
          </a:p>
          <a:p>
            <a:pPr lvl="1"/>
            <a:endParaRPr lang="en-CA" dirty="0">
              <a:latin typeface="Arial" panose="020B0604020202020204" pitchFamily="34" charset="0"/>
            </a:endParaRPr>
          </a:p>
          <a:p>
            <a:r>
              <a:rPr lang="en-CA" dirty="0">
                <a:latin typeface="Arial" panose="020B0604020202020204" pitchFamily="34" charset="0"/>
              </a:rPr>
              <a:t>Patterson </a:t>
            </a:r>
            <a:r>
              <a:rPr lang="en-CA" i="1" dirty="0">
                <a:latin typeface="Arial" panose="020B0604020202020204" pitchFamily="34" charset="0"/>
              </a:rPr>
              <a:t>et al </a:t>
            </a:r>
            <a:r>
              <a:rPr lang="en-CA" dirty="0">
                <a:latin typeface="Arial" panose="020B0604020202020204" pitchFamily="34" charset="0"/>
              </a:rPr>
              <a:t>2021; mutant S1 spike sequences in monocytes</a:t>
            </a:r>
            <a:endParaRPr lang="en-CA" dirty="0"/>
          </a:p>
          <a:p>
            <a:endParaRPr lang="en-CA" dirty="0"/>
          </a:p>
        </p:txBody>
      </p:sp>
      <p:pic>
        <p:nvPicPr>
          <p:cNvPr id="6" name="Picture 5">
            <a:extLst>
              <a:ext uri="{FF2B5EF4-FFF2-40B4-BE49-F238E27FC236}">
                <a16:creationId xmlns:a16="http://schemas.microsoft.com/office/drawing/2014/main" id="{4B06F817-76A6-C9B4-9870-7309B70831DB}"/>
              </a:ext>
            </a:extLst>
          </p:cNvPr>
          <p:cNvPicPr>
            <a:picLocks noChangeAspect="1"/>
          </p:cNvPicPr>
          <p:nvPr/>
        </p:nvPicPr>
        <p:blipFill>
          <a:blip r:embed="rId2"/>
          <a:stretch>
            <a:fillRect/>
          </a:stretch>
        </p:blipFill>
        <p:spPr>
          <a:xfrm>
            <a:off x="1015999" y="438150"/>
            <a:ext cx="9208655" cy="7126432"/>
          </a:xfrm>
          <a:prstGeom prst="rect">
            <a:avLst/>
          </a:prstGeom>
        </p:spPr>
      </p:pic>
      <p:pic>
        <p:nvPicPr>
          <p:cNvPr id="8" name="Picture 7">
            <a:extLst>
              <a:ext uri="{FF2B5EF4-FFF2-40B4-BE49-F238E27FC236}">
                <a16:creationId xmlns:a16="http://schemas.microsoft.com/office/drawing/2014/main" id="{B6E33BE9-9433-24AC-A807-77EED22B808B}"/>
              </a:ext>
            </a:extLst>
          </p:cNvPr>
          <p:cNvPicPr>
            <a:picLocks noChangeAspect="1"/>
          </p:cNvPicPr>
          <p:nvPr/>
        </p:nvPicPr>
        <p:blipFill>
          <a:blip r:embed="rId3"/>
          <a:stretch>
            <a:fillRect/>
          </a:stretch>
        </p:blipFill>
        <p:spPr>
          <a:xfrm>
            <a:off x="9786504" y="5690491"/>
            <a:ext cx="13924396" cy="2867025"/>
          </a:xfrm>
          <a:prstGeom prst="rect">
            <a:avLst/>
          </a:prstGeom>
        </p:spPr>
      </p:pic>
      <p:pic>
        <p:nvPicPr>
          <p:cNvPr id="10" name="Picture 9">
            <a:extLst>
              <a:ext uri="{FF2B5EF4-FFF2-40B4-BE49-F238E27FC236}">
                <a16:creationId xmlns:a16="http://schemas.microsoft.com/office/drawing/2014/main" id="{157D6D7A-35B5-8A20-063C-E630B681D73C}"/>
              </a:ext>
            </a:extLst>
          </p:cNvPr>
          <p:cNvPicPr>
            <a:picLocks noChangeAspect="1"/>
          </p:cNvPicPr>
          <p:nvPr/>
        </p:nvPicPr>
        <p:blipFill>
          <a:blip r:embed="rId4"/>
          <a:stretch>
            <a:fillRect/>
          </a:stretch>
        </p:blipFill>
        <p:spPr>
          <a:xfrm>
            <a:off x="1254200" y="8176539"/>
            <a:ext cx="6015655" cy="4935190"/>
          </a:xfrm>
          <a:prstGeom prst="rect">
            <a:avLst/>
          </a:prstGeom>
        </p:spPr>
      </p:pic>
      <p:sp>
        <p:nvSpPr>
          <p:cNvPr id="12" name="TextBox 11">
            <a:extLst>
              <a:ext uri="{FF2B5EF4-FFF2-40B4-BE49-F238E27FC236}">
                <a16:creationId xmlns:a16="http://schemas.microsoft.com/office/drawing/2014/main" id="{302FFB8A-AFD8-C0F6-D6AA-A0EAC594841B}"/>
              </a:ext>
            </a:extLst>
          </p:cNvPr>
          <p:cNvSpPr txBox="1"/>
          <p:nvPr/>
        </p:nvSpPr>
        <p:spPr>
          <a:xfrm>
            <a:off x="12779086" y="10344800"/>
            <a:ext cx="12209318" cy="369332"/>
          </a:xfrm>
          <a:prstGeom prst="rect">
            <a:avLst/>
          </a:prstGeom>
          <a:noFill/>
        </p:spPr>
        <p:txBody>
          <a:bodyPr wrap="square">
            <a:spAutoFit/>
          </a:bodyPr>
          <a:lstStyle/>
          <a:p>
            <a:r>
              <a:rPr lang="en-CA" dirty="0"/>
              <a:t>https://www.biorxiv.org/content/10.1101/2022.12.01.518149v2.full.pdf</a:t>
            </a:r>
          </a:p>
        </p:txBody>
      </p:sp>
      <p:sp>
        <p:nvSpPr>
          <p:cNvPr id="14" name="Rectangle 13">
            <a:extLst>
              <a:ext uri="{FF2B5EF4-FFF2-40B4-BE49-F238E27FC236}">
                <a16:creationId xmlns:a16="http://schemas.microsoft.com/office/drawing/2014/main" id="{59438677-1B35-8105-99DB-8E0B6F34E4BC}"/>
              </a:ext>
            </a:extLst>
          </p:cNvPr>
          <p:cNvSpPr/>
          <p:nvPr/>
        </p:nvSpPr>
        <p:spPr>
          <a:xfrm rot="-1680000">
            <a:off x="2677856" y="5129548"/>
            <a:ext cx="8398595" cy="1895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82E50B3C-F5C0-0FE8-609C-3175AFC58628}"/>
              </a:ext>
            </a:extLst>
          </p:cNvPr>
          <p:cNvSpPr txBox="1"/>
          <p:nvPr/>
        </p:nvSpPr>
        <p:spPr>
          <a:xfrm rot="-1680000">
            <a:off x="4213105" y="5049489"/>
            <a:ext cx="6637719" cy="1446550"/>
          </a:xfrm>
          <a:prstGeom prst="rect">
            <a:avLst/>
          </a:prstGeom>
          <a:noFill/>
        </p:spPr>
        <p:txBody>
          <a:bodyPr wrap="square" rtlCol="0">
            <a:spAutoFit/>
          </a:bodyPr>
          <a:lstStyle/>
          <a:p>
            <a:r>
              <a:rPr lang="en-CA" sz="8800" dirty="0"/>
              <a:t>CENSORED</a:t>
            </a:r>
          </a:p>
        </p:txBody>
      </p:sp>
      <p:sp>
        <p:nvSpPr>
          <p:cNvPr id="19" name="TextBox 18">
            <a:extLst>
              <a:ext uri="{FF2B5EF4-FFF2-40B4-BE49-F238E27FC236}">
                <a16:creationId xmlns:a16="http://schemas.microsoft.com/office/drawing/2014/main" id="{E47C2BC1-974B-6AD7-B88E-61D4460E494D}"/>
              </a:ext>
            </a:extLst>
          </p:cNvPr>
          <p:cNvSpPr txBox="1"/>
          <p:nvPr/>
        </p:nvSpPr>
        <p:spPr>
          <a:xfrm>
            <a:off x="11376069" y="4738673"/>
            <a:ext cx="8070821" cy="366123"/>
          </a:xfrm>
          <a:prstGeom prst="rect">
            <a:avLst/>
          </a:prstGeom>
          <a:noFill/>
        </p:spPr>
        <p:txBody>
          <a:bodyPr wrap="square">
            <a:spAutoFit/>
          </a:bodyPr>
          <a:lstStyle/>
          <a:p>
            <a:r>
              <a:rPr lang="en-CA" dirty="0"/>
              <a:t>https://www.medrxiv.org/content/10.1101/2022.03.01.22271618v1.full.pdf</a:t>
            </a:r>
          </a:p>
        </p:txBody>
      </p:sp>
    </p:spTree>
    <p:extLst>
      <p:ext uri="{BB962C8B-B14F-4D97-AF65-F5344CB8AC3E}">
        <p14:creationId xmlns:p14="http://schemas.microsoft.com/office/powerpoint/2010/main" val="126638774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05" name="Characterization: SO1"/>
          <p:cNvSpPr txBox="1">
            <a:spLocks noGrp="1"/>
          </p:cNvSpPr>
          <p:nvPr>
            <p:ph type="title"/>
          </p:nvPr>
        </p:nvSpPr>
        <p:spPr>
          <a:xfrm>
            <a:off x="13021626" y="704167"/>
            <a:ext cx="10160000" cy="1016000"/>
          </a:xfrm>
          <a:prstGeom prst="rect">
            <a:avLst/>
          </a:prstGeom>
        </p:spPr>
        <p:txBody>
          <a:bodyPr>
            <a:normAutofit fontScale="90000"/>
          </a:bodyPr>
          <a:lstStyle>
            <a:lvl1pPr defTabSz="792479">
              <a:spcBef>
                <a:spcPts val="3100"/>
              </a:spcBef>
              <a:defRPr sz="7200"/>
            </a:lvl1pPr>
          </a:lstStyle>
          <a:p>
            <a:r>
              <a:rPr dirty="0"/>
              <a:t>Characterization: SO1</a:t>
            </a:r>
          </a:p>
        </p:txBody>
      </p:sp>
      <p:sp>
        <p:nvSpPr>
          <p:cNvPr id="206" name="EMA Rolling Review Nov 2020…"/>
          <p:cNvSpPr txBox="1">
            <a:spLocks noGrp="1"/>
          </p:cNvSpPr>
          <p:nvPr>
            <p:ph type="body" sz="half" idx="1"/>
          </p:nvPr>
        </p:nvSpPr>
        <p:spPr>
          <a:xfrm>
            <a:off x="12531436" y="2222500"/>
            <a:ext cx="10160000" cy="10160000"/>
          </a:xfrm>
          <a:prstGeom prst="rect">
            <a:avLst/>
          </a:prstGeom>
        </p:spPr>
        <p:txBody>
          <a:bodyPr>
            <a:normAutofit/>
          </a:bodyPr>
          <a:lstStyle/>
          <a:p>
            <a:pPr marL="542925" indent="-542925" defTabSz="784225">
              <a:spcBef>
                <a:spcPts val="2300"/>
              </a:spcBef>
              <a:defRPr sz="3800"/>
            </a:pPr>
            <a:r>
              <a:rPr dirty="0"/>
              <a:t>EMA Rolling Review Nov 2020</a:t>
            </a:r>
            <a:endParaRPr lang="en-CA" dirty="0"/>
          </a:p>
          <a:p>
            <a:pPr marL="0" indent="0" defTabSz="784225">
              <a:spcBef>
                <a:spcPts val="2300"/>
              </a:spcBef>
              <a:buNone/>
              <a:defRPr sz="3800"/>
            </a:pPr>
            <a:endParaRPr dirty="0"/>
          </a:p>
          <a:p>
            <a:pPr marL="542925" indent="-542925" defTabSz="784225">
              <a:spcBef>
                <a:spcPts val="2300"/>
              </a:spcBef>
              <a:defRPr sz="3800"/>
            </a:pPr>
            <a:endParaRPr dirty="0"/>
          </a:p>
          <a:p>
            <a:pPr marL="542925" indent="-542925" defTabSz="784225">
              <a:spcBef>
                <a:spcPts val="2300"/>
              </a:spcBef>
              <a:defRPr sz="3800"/>
            </a:pPr>
            <a:endParaRPr dirty="0"/>
          </a:p>
          <a:p>
            <a:pPr marL="542925" indent="-542925" defTabSz="784225">
              <a:spcBef>
                <a:spcPts val="2300"/>
              </a:spcBef>
              <a:defRPr sz="3800"/>
            </a:pPr>
            <a:endParaRPr dirty="0"/>
          </a:p>
          <a:p>
            <a:pPr marL="542925" indent="-542925" defTabSz="784225">
              <a:spcBef>
                <a:spcPts val="2300"/>
              </a:spcBef>
              <a:defRPr sz="3800"/>
            </a:pPr>
            <a:endParaRPr dirty="0"/>
          </a:p>
          <a:p>
            <a:pPr marL="542925" indent="-542925" defTabSz="784225">
              <a:spcBef>
                <a:spcPts val="2300"/>
              </a:spcBef>
              <a:defRPr sz="3800"/>
            </a:pPr>
            <a:endParaRPr dirty="0"/>
          </a:p>
          <a:p>
            <a:pPr marL="542925" indent="-542925" defTabSz="784225">
              <a:spcBef>
                <a:spcPts val="2300"/>
              </a:spcBef>
              <a:defRPr sz="3800"/>
            </a:pPr>
            <a:endParaRPr dirty="0"/>
          </a:p>
        </p:txBody>
      </p:sp>
      <p:sp>
        <p:nvSpPr>
          <p:cNvPr id="207" name="Study 20-0211; regarding the results obtained from the Western Blot, a semi quantitative analysis of the results to improve the readability of the protein expression should be provided and in the analysis of the blot, some missing scientific information "/>
          <p:cNvSpPr txBox="1"/>
          <p:nvPr/>
        </p:nvSpPr>
        <p:spPr>
          <a:xfrm>
            <a:off x="12531436" y="3317526"/>
            <a:ext cx="10463817" cy="9919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360679" algn="just" defTabSz="457200">
              <a:lnSpc>
                <a:spcPts val="4800"/>
              </a:lnSpc>
              <a:spcBef>
                <a:spcPts val="0"/>
              </a:spcBef>
              <a:defRPr sz="2800" i="0" spc="0">
                <a:solidFill>
                  <a:srgbClr val="000000"/>
                </a:solidFill>
                <a:latin typeface="Times New Roman"/>
                <a:ea typeface="Times New Roman"/>
                <a:cs typeface="Times New Roman"/>
                <a:sym typeface="Times New Roman"/>
              </a:defRPr>
            </a:pPr>
            <a:r>
              <a:rPr dirty="0"/>
              <a:t>Study 20-0211; regarding the results obtained from the Western Blot, a semi quantitative analysis of the results to improve the readability of the protein expression should be provided and in the analysis of the blot, some missing scientific information and explanations should be added by the applicant </a:t>
            </a:r>
            <a:r>
              <a:rPr b="1" dirty="0"/>
              <a:t>(</a:t>
            </a:r>
            <a:r>
              <a:rPr b="1" dirty="0" err="1"/>
              <a:t>CoRapp</a:t>
            </a:r>
            <a:r>
              <a:rPr b="1" dirty="0"/>
              <a:t> 8)</a:t>
            </a:r>
            <a:r>
              <a:rPr dirty="0"/>
              <a:t>:</a:t>
            </a:r>
          </a:p>
          <a:p>
            <a:pPr marL="360679" algn="just" defTabSz="457200">
              <a:lnSpc>
                <a:spcPts val="4800"/>
              </a:lnSpc>
              <a:spcBef>
                <a:spcPts val="0"/>
              </a:spcBef>
              <a:defRPr sz="2800" i="0" spc="0">
                <a:solidFill>
                  <a:srgbClr val="000000"/>
                </a:solidFill>
                <a:latin typeface="Times New Roman"/>
                <a:ea typeface="Times New Roman"/>
                <a:cs typeface="Times New Roman"/>
                <a:sym typeface="Times New Roman"/>
              </a:defRPr>
            </a:pPr>
            <a:endParaRPr dirty="0">
              <a:latin typeface="Calibri"/>
              <a:ea typeface="Calibri"/>
              <a:cs typeface="Calibri"/>
              <a:sym typeface="Calibri"/>
            </a:endParaRPr>
          </a:p>
          <a:p>
            <a:pPr marL="1080769" indent="-720725" algn="just" defTabSz="457200">
              <a:lnSpc>
                <a:spcPts val="4800"/>
              </a:lnSpc>
              <a:spcBef>
                <a:spcPts val="0"/>
              </a:spcBef>
              <a:defRPr sz="2800" i="0" spc="0">
                <a:solidFill>
                  <a:srgbClr val="000000"/>
                </a:solidFill>
                <a:latin typeface="Times New Roman"/>
                <a:ea typeface="Times New Roman"/>
                <a:cs typeface="Times New Roman"/>
                <a:sym typeface="Times New Roman"/>
              </a:defRPr>
            </a:pPr>
            <a:r>
              <a:rPr dirty="0"/>
              <a:t>a</a:t>
            </a:r>
            <a:r>
              <a:rPr lang="en-US" dirty="0"/>
              <a:t>. The presence of the two bands for BNT162b2 ARN (at 100 </a:t>
            </a:r>
            <a:r>
              <a:rPr lang="en-US" dirty="0" err="1"/>
              <a:t>kD</a:t>
            </a:r>
            <a:r>
              <a:rPr lang="en-US" dirty="0"/>
              <a:t>  and 190 </a:t>
            </a:r>
            <a:r>
              <a:rPr lang="en-US" dirty="0" err="1"/>
              <a:t>kD</a:t>
            </a:r>
            <a:r>
              <a:rPr lang="en-US" dirty="0"/>
              <a:t> respectively)</a:t>
            </a:r>
          </a:p>
          <a:p>
            <a:pPr marL="1080769" indent="-720725" algn="just" defTabSz="457200">
              <a:lnSpc>
                <a:spcPts val="4800"/>
              </a:lnSpc>
              <a:spcBef>
                <a:spcPts val="0"/>
              </a:spcBef>
              <a:defRPr sz="2800" i="0" spc="0">
                <a:solidFill>
                  <a:srgbClr val="000000"/>
                </a:solidFill>
                <a:latin typeface="Times New Roman"/>
                <a:ea typeface="Times New Roman"/>
                <a:cs typeface="Times New Roman"/>
                <a:sym typeface="Times New Roman"/>
              </a:defRPr>
            </a:pPr>
            <a:r>
              <a:rPr lang="en-US" dirty="0"/>
              <a:t>b.  The 76.5 </a:t>
            </a:r>
            <a:r>
              <a:rPr lang="en-US" dirty="0" err="1"/>
              <a:t>kD</a:t>
            </a:r>
            <a:r>
              <a:rPr lang="en-US" dirty="0"/>
              <a:t> bands are not observed in both BNT162b2 nor in S1 control lanes, and the full S protein at 141.14 </a:t>
            </a:r>
            <a:r>
              <a:rPr lang="en-US" dirty="0" err="1"/>
              <a:t>kD</a:t>
            </a:r>
            <a:r>
              <a:rPr lang="en-US" dirty="0"/>
              <a:t> is also not observed in BNT162b2 lane.</a:t>
            </a:r>
            <a:endParaRPr lang="en-US" dirty="0">
              <a:latin typeface="Calibri"/>
              <a:ea typeface="Calibri"/>
              <a:cs typeface="Calibri"/>
              <a:sym typeface="Calibri"/>
            </a:endParaRPr>
          </a:p>
          <a:p>
            <a:pPr marL="1080769" indent="-720725" algn="just" defTabSz="457200">
              <a:lnSpc>
                <a:spcPts val="4800"/>
              </a:lnSpc>
              <a:spcBef>
                <a:spcPts val="0"/>
              </a:spcBef>
              <a:buAutoNum type="alphaLcPeriod" startAt="3"/>
              <a:defRPr sz="2800" i="0" spc="0">
                <a:solidFill>
                  <a:srgbClr val="000000"/>
                </a:solidFill>
                <a:latin typeface="Times New Roman"/>
                <a:ea typeface="Times New Roman"/>
                <a:cs typeface="Times New Roman"/>
                <a:sym typeface="Times New Roman"/>
              </a:defRPr>
            </a:pPr>
            <a:r>
              <a:rPr lang="en-US" dirty="0"/>
              <a:t>The lack of an important expression for the S1 protein control at 76.5 </a:t>
            </a:r>
            <a:r>
              <a:rPr lang="en-US" dirty="0" err="1"/>
              <a:t>kD</a:t>
            </a:r>
            <a:endParaRPr lang="en-US" dirty="0"/>
          </a:p>
          <a:p>
            <a:pPr marL="1080769" indent="-720725" algn="just" defTabSz="457200">
              <a:lnSpc>
                <a:spcPts val="4800"/>
              </a:lnSpc>
              <a:spcBef>
                <a:spcPts val="0"/>
              </a:spcBef>
              <a:buAutoNum type="alphaLcPeriod" startAt="3"/>
              <a:defRPr sz="2800" i="0" spc="0">
                <a:solidFill>
                  <a:srgbClr val="000000"/>
                </a:solidFill>
                <a:latin typeface="Times New Roman"/>
                <a:ea typeface="Times New Roman"/>
                <a:cs typeface="Times New Roman"/>
                <a:sym typeface="Times New Roman"/>
              </a:defRPr>
            </a:pPr>
            <a:endParaRPr lang="en-US" dirty="0">
              <a:latin typeface="Calibri"/>
              <a:ea typeface="Calibri"/>
              <a:cs typeface="Calibri"/>
              <a:sym typeface="Calibri"/>
            </a:endParaRPr>
          </a:p>
          <a:p>
            <a:pPr marL="817244" indent="-457200" algn="just" defTabSz="457200">
              <a:lnSpc>
                <a:spcPts val="4800"/>
              </a:lnSpc>
              <a:spcBef>
                <a:spcPts val="0"/>
              </a:spcBef>
              <a:buFont typeface="Arial" panose="020B0604020202020204" pitchFamily="34" charset="0"/>
              <a:buChar char="•"/>
              <a:defRPr sz="2800" i="0" spc="0">
                <a:solidFill>
                  <a:srgbClr val="000000"/>
                </a:solidFill>
                <a:latin typeface="Times New Roman"/>
                <a:ea typeface="Times New Roman"/>
                <a:cs typeface="Times New Roman"/>
                <a:sym typeface="Times New Roman"/>
              </a:defRPr>
            </a:pPr>
            <a:r>
              <a:rPr lang="en-US" sz="3600" dirty="0">
                <a:latin typeface="Calibri"/>
                <a:ea typeface="Calibri"/>
                <a:cs typeface="Calibri"/>
                <a:sym typeface="Calibri"/>
              </a:rPr>
              <a:t>EMA: Strip off sugars and confirm with LC-MS</a:t>
            </a:r>
          </a:p>
          <a:p>
            <a:pPr marL="817244" indent="-457200" algn="just" defTabSz="457200">
              <a:lnSpc>
                <a:spcPts val="4800"/>
              </a:lnSpc>
              <a:spcBef>
                <a:spcPts val="0"/>
              </a:spcBef>
              <a:buFont typeface="Arial" panose="020B0604020202020204" pitchFamily="34" charset="0"/>
              <a:buChar char="•"/>
              <a:defRPr sz="2800" i="0" spc="0">
                <a:solidFill>
                  <a:srgbClr val="000000"/>
                </a:solidFill>
                <a:latin typeface="Times New Roman"/>
                <a:ea typeface="Times New Roman"/>
                <a:cs typeface="Times New Roman"/>
                <a:sym typeface="Times New Roman"/>
              </a:defRPr>
            </a:pPr>
            <a:r>
              <a:rPr lang="en-US" sz="3600" dirty="0">
                <a:latin typeface="Calibri"/>
                <a:ea typeface="Calibri"/>
                <a:cs typeface="Calibri"/>
                <a:sym typeface="Calibri"/>
              </a:rPr>
              <a:t>Fulfilled Feb 2022; confirmation with MS pending</a:t>
            </a:r>
          </a:p>
        </p:txBody>
      </p:sp>
      <p:pic>
        <p:nvPicPr>
          <p:cNvPr id="208" name="Image" descr="Image"/>
          <p:cNvPicPr>
            <a:picLocks noChangeAspect="1"/>
          </p:cNvPicPr>
          <p:nvPr/>
        </p:nvPicPr>
        <p:blipFill>
          <a:blip r:embed="rId2"/>
          <a:stretch>
            <a:fillRect/>
          </a:stretch>
        </p:blipFill>
        <p:spPr>
          <a:xfrm>
            <a:off x="1016000" y="1075178"/>
            <a:ext cx="11806382" cy="9218163"/>
          </a:xfrm>
          <a:prstGeom prst="rect">
            <a:avLst/>
          </a:prstGeom>
          <a:ln w="12700">
            <a:miter lim="400000"/>
          </a:ln>
        </p:spPr>
      </p:pic>
      <p:sp>
        <p:nvSpPr>
          <p:cNvPr id="3" name="TextBox 2">
            <a:extLst>
              <a:ext uri="{FF2B5EF4-FFF2-40B4-BE49-F238E27FC236}">
                <a16:creationId xmlns:a16="http://schemas.microsoft.com/office/drawing/2014/main" id="{D49AD854-4CC2-E936-35FD-E493A2554A21}"/>
              </a:ext>
            </a:extLst>
          </p:cNvPr>
          <p:cNvSpPr txBox="1"/>
          <p:nvPr/>
        </p:nvSpPr>
        <p:spPr>
          <a:xfrm>
            <a:off x="647701" y="10610838"/>
            <a:ext cx="10901048" cy="1384995"/>
          </a:xfrm>
          <a:prstGeom prst="rect">
            <a:avLst/>
          </a:prstGeom>
          <a:noFill/>
        </p:spPr>
        <p:txBody>
          <a:bodyPr wrap="square">
            <a:spAutoFit/>
          </a:bodyPr>
          <a:lstStyle/>
          <a:p>
            <a:r>
              <a:rPr lang="en-CA" sz="2800" dirty="0"/>
              <a:t>Judicial Watch FOIA request</a:t>
            </a:r>
          </a:p>
          <a:p>
            <a:r>
              <a:rPr lang="en-CA" sz="2800" dirty="0"/>
              <a:t>https://phmpt.org/wp-content/uploads/2023/02/125742_S1_M4_4.2.1-r-20-0211.pdf</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11" name="POTENCY"/>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t>POTENCY</a:t>
            </a:r>
          </a:p>
        </p:txBody>
      </p:sp>
      <p:sp>
        <p:nvSpPr>
          <p:cNvPr id="212" name="Double-click to edit"/>
          <p:cNvSpPr txBox="1">
            <a:spLocks noGrp="1"/>
          </p:cNvSpPr>
          <p:nvPr>
            <p:ph type="body" sz="half" idx="1"/>
          </p:nvPr>
        </p:nvSpPr>
        <p:spPr>
          <a:prstGeom prst="rect">
            <a:avLst/>
          </a:prstGeom>
        </p:spPr>
        <p:txBody>
          <a:bodyPr/>
          <a:lstStyle/>
          <a:p>
            <a:r>
              <a:rPr lang="en-CA" dirty="0"/>
              <a:t>To confirm proportion of cells expression spike protein</a:t>
            </a:r>
          </a:p>
          <a:p>
            <a:r>
              <a:rPr lang="en-CA" dirty="0"/>
              <a:t>Measure of transfection rate using the final product</a:t>
            </a:r>
          </a:p>
          <a:p>
            <a:r>
              <a:rPr lang="en-CA" dirty="0"/>
              <a:t>Cell flow cytometry assay used by BioNTech considered suboptimal by EMA reviewers</a:t>
            </a:r>
          </a:p>
          <a:p>
            <a:r>
              <a:rPr lang="en-CA" dirty="0"/>
              <a:t>Does not </a:t>
            </a:r>
            <a:r>
              <a:rPr lang="en-US" dirty="0"/>
              <a:t>quantify if the expressed spike protein will elicit the desired immune response </a:t>
            </a:r>
            <a:r>
              <a:rPr lang="en-US" i="1" dirty="0"/>
              <a:t>in vivo</a:t>
            </a:r>
            <a:endParaRPr lang="en-CA" i="1" dirty="0"/>
          </a:p>
          <a:p>
            <a:r>
              <a:rPr lang="en-CA" dirty="0"/>
              <a:t>Acceptance criteria needed justification by EMA reviewers</a:t>
            </a:r>
          </a:p>
          <a:p>
            <a:pPr lvl="1"/>
            <a:endParaRPr dirty="0"/>
          </a:p>
        </p:txBody>
      </p:sp>
      <p:pic>
        <p:nvPicPr>
          <p:cNvPr id="10" name="Picture 9">
            <a:extLst>
              <a:ext uri="{FF2B5EF4-FFF2-40B4-BE49-F238E27FC236}">
                <a16:creationId xmlns:a16="http://schemas.microsoft.com/office/drawing/2014/main" id="{C09EDE81-172A-8A45-E2BB-703046F9B774}"/>
              </a:ext>
            </a:extLst>
          </p:cNvPr>
          <p:cNvPicPr>
            <a:picLocks noChangeAspect="1"/>
          </p:cNvPicPr>
          <p:nvPr/>
        </p:nvPicPr>
        <p:blipFill>
          <a:blip r:embed="rId2"/>
          <a:stretch>
            <a:fillRect/>
          </a:stretch>
        </p:blipFill>
        <p:spPr>
          <a:xfrm>
            <a:off x="998728" y="4226656"/>
            <a:ext cx="11594083" cy="7318479"/>
          </a:xfrm>
          <a:prstGeom prst="rect">
            <a:avLst/>
          </a:prstGeom>
        </p:spPr>
      </p:pic>
      <p:sp>
        <p:nvSpPr>
          <p:cNvPr id="12" name="TextBox 11">
            <a:extLst>
              <a:ext uri="{FF2B5EF4-FFF2-40B4-BE49-F238E27FC236}">
                <a16:creationId xmlns:a16="http://schemas.microsoft.com/office/drawing/2014/main" id="{1F5F492E-A949-A679-EB4B-F4747AAEB29C}"/>
              </a:ext>
            </a:extLst>
          </p:cNvPr>
          <p:cNvSpPr txBox="1"/>
          <p:nvPr/>
        </p:nvSpPr>
        <p:spPr>
          <a:xfrm>
            <a:off x="1209548" y="11746394"/>
            <a:ext cx="11594084" cy="830997"/>
          </a:xfrm>
          <a:prstGeom prst="rect">
            <a:avLst/>
          </a:prstGeom>
          <a:noFill/>
        </p:spPr>
        <p:txBody>
          <a:bodyPr wrap="square">
            <a:spAutoFit/>
          </a:bodyPr>
          <a:lstStyle/>
          <a:p>
            <a:pPr algn="l"/>
            <a:r>
              <a:rPr lang="sv-SE" sz="2400" b="0" i="0" u="none" strike="noStrike" baseline="0" dirty="0">
                <a:latin typeface="Arial" panose="020B0604020202020204" pitchFamily="34" charset="0"/>
              </a:rPr>
              <a:t>RNA batch: RNA-RF200321-06, 97.5% integrity</a:t>
            </a:r>
          </a:p>
          <a:p>
            <a:pPr algn="l"/>
            <a:r>
              <a:rPr lang="en-US" sz="2400" b="0" i="0" u="none" strike="noStrike" baseline="0" dirty="0">
                <a:latin typeface="Symbol" panose="05050102010706020507" pitchFamily="18" charset="2"/>
              </a:rPr>
              <a:t> </a:t>
            </a:r>
            <a:r>
              <a:rPr lang="en-US" sz="2400" b="0" i="0" u="none" strike="noStrike" baseline="0" dirty="0" err="1">
                <a:latin typeface="Arial" panose="020B0604020202020204" pitchFamily="34" charset="0"/>
              </a:rPr>
              <a:t>Polymun</a:t>
            </a:r>
            <a:r>
              <a:rPr lang="en-US" sz="2400" b="0" i="0" u="none" strike="noStrike" baseline="0" dirty="0">
                <a:latin typeface="Arial" panose="020B0604020202020204" pitchFamily="34" charset="0"/>
              </a:rPr>
              <a:t> batch RBP020.2 LNP with the lot: </a:t>
            </a:r>
            <a:r>
              <a:rPr lang="en-US" sz="2400" b="0" i="0" u="none" strike="noStrike" baseline="0" dirty="0" err="1">
                <a:latin typeface="Arial" panose="020B0604020202020204" pitchFamily="34" charset="0"/>
              </a:rPr>
              <a:t>CoVVAC</a:t>
            </a:r>
            <a:r>
              <a:rPr lang="en-US" sz="2400" b="0" i="0" u="none" strike="noStrike" baseline="0" dirty="0">
                <a:latin typeface="Arial" panose="020B0604020202020204" pitchFamily="34" charset="0"/>
              </a:rPr>
              <a:t>/270320</a:t>
            </a:r>
            <a:endParaRPr lang="en-CA" sz="2400" dirty="0"/>
          </a:p>
        </p:txBody>
      </p:sp>
      <p:pic>
        <p:nvPicPr>
          <p:cNvPr id="15" name="image.png" descr="image.png">
            <a:extLst>
              <a:ext uri="{FF2B5EF4-FFF2-40B4-BE49-F238E27FC236}">
                <a16:creationId xmlns:a16="http://schemas.microsoft.com/office/drawing/2014/main" id="{20E0F9EF-4535-5FBD-CC32-30B8901EDB61}"/>
              </a:ext>
            </a:extLst>
          </p:cNvPr>
          <p:cNvPicPr>
            <a:picLocks noChangeAspect="1"/>
          </p:cNvPicPr>
          <p:nvPr/>
        </p:nvPicPr>
        <p:blipFill>
          <a:blip r:embed="rId3"/>
          <a:srcRect t="49566"/>
          <a:stretch>
            <a:fillRect/>
          </a:stretch>
        </p:blipFill>
        <p:spPr>
          <a:xfrm>
            <a:off x="1016000" y="658368"/>
            <a:ext cx="10816336" cy="2537359"/>
          </a:xfrm>
          <a:prstGeom prst="rect">
            <a:avLst/>
          </a:prstGeom>
          <a:ln w="12700" cap="flat">
            <a:noFill/>
            <a:miter lim="400000"/>
          </a:ln>
          <a:effectLst/>
        </p:spPr>
      </p:pic>
      <p:sp>
        <p:nvSpPr>
          <p:cNvPr id="23" name="TextBox 22">
            <a:extLst>
              <a:ext uri="{FF2B5EF4-FFF2-40B4-BE49-F238E27FC236}">
                <a16:creationId xmlns:a16="http://schemas.microsoft.com/office/drawing/2014/main" id="{8493BAD1-7F9D-CE88-EEFC-C74D478645FC}"/>
              </a:ext>
            </a:extLst>
          </p:cNvPr>
          <p:cNvSpPr txBox="1"/>
          <p:nvPr/>
        </p:nvSpPr>
        <p:spPr>
          <a:xfrm>
            <a:off x="1374140" y="3511580"/>
            <a:ext cx="12188952" cy="461665"/>
          </a:xfrm>
          <a:prstGeom prst="rect">
            <a:avLst/>
          </a:prstGeom>
          <a:noFill/>
        </p:spPr>
        <p:txBody>
          <a:bodyPr wrap="square">
            <a:spAutoFit/>
          </a:bodyPr>
          <a:lstStyle/>
          <a:p>
            <a:r>
              <a:rPr lang="en-CA" sz="2400" dirty="0"/>
              <a:t>https://phmpt.org/wp-content/uploads/2023/02/125742_S1_M4_4.2.1-r-20-0211.pdf</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80B81-ECCD-DA7C-0255-FF4681B5406A}"/>
              </a:ext>
            </a:extLst>
          </p:cNvPr>
          <p:cNvSpPr>
            <a:spLocks noGrp="1"/>
          </p:cNvSpPr>
          <p:nvPr>
            <p:ph type="title"/>
          </p:nvPr>
        </p:nvSpPr>
        <p:spPr>
          <a:xfrm>
            <a:off x="3032414" y="1244600"/>
            <a:ext cx="15805150" cy="1016000"/>
          </a:xfrm>
        </p:spPr>
        <p:txBody>
          <a:bodyPr>
            <a:normAutofit fontScale="90000"/>
          </a:bodyPr>
          <a:lstStyle/>
          <a:p>
            <a:r>
              <a:rPr lang="en-CA" dirty="0"/>
              <a:t>THE PROBLEMS WITH POTENCY TESTING</a:t>
            </a:r>
          </a:p>
        </p:txBody>
      </p:sp>
      <p:sp>
        <p:nvSpPr>
          <p:cNvPr id="4" name="Text Placeholder 3">
            <a:extLst>
              <a:ext uri="{FF2B5EF4-FFF2-40B4-BE49-F238E27FC236}">
                <a16:creationId xmlns:a16="http://schemas.microsoft.com/office/drawing/2014/main" id="{D3DAD107-9277-6E17-2E69-A3C117DD394F}"/>
              </a:ext>
            </a:extLst>
          </p:cNvPr>
          <p:cNvSpPr>
            <a:spLocks noGrp="1"/>
          </p:cNvSpPr>
          <p:nvPr>
            <p:ph type="body" sz="half" idx="1"/>
          </p:nvPr>
        </p:nvSpPr>
        <p:spPr>
          <a:xfrm>
            <a:off x="3261014" y="2976418"/>
            <a:ext cx="15347950" cy="10160000"/>
          </a:xfrm>
        </p:spPr>
        <p:txBody>
          <a:bodyPr/>
          <a:lstStyle/>
          <a:p>
            <a:r>
              <a:rPr lang="en-CA" dirty="0"/>
              <a:t>How to evaluate when the vaccine type is new or is a new platform technology?</a:t>
            </a:r>
          </a:p>
          <a:p>
            <a:r>
              <a:rPr lang="en-CA" dirty="0"/>
              <a:t>Correlate of protection vs SARS-CoV2 is not known</a:t>
            </a:r>
          </a:p>
          <a:p>
            <a:r>
              <a:rPr lang="en-CA" dirty="0"/>
              <a:t>What type of immune response is necessary?</a:t>
            </a:r>
          </a:p>
          <a:p>
            <a:r>
              <a:rPr lang="en-CA" dirty="0"/>
              <a:t>Potency dependent on transfection rate and then expression of the antigen (spike protein)</a:t>
            </a:r>
          </a:p>
          <a:p>
            <a:r>
              <a:rPr lang="en-CA" dirty="0"/>
              <a:t>What assays to use? (western blot, flow cytometry)</a:t>
            </a:r>
          </a:p>
          <a:p>
            <a:r>
              <a:rPr lang="en-CA" i="1" dirty="0"/>
              <a:t>In vitro</a:t>
            </a:r>
            <a:r>
              <a:rPr lang="en-CA" dirty="0"/>
              <a:t> tests used; animal potency assays not considered practical</a:t>
            </a:r>
          </a:p>
        </p:txBody>
      </p:sp>
      <p:sp>
        <p:nvSpPr>
          <p:cNvPr id="2" name="TextBox 1">
            <a:extLst>
              <a:ext uri="{FF2B5EF4-FFF2-40B4-BE49-F238E27FC236}">
                <a16:creationId xmlns:a16="http://schemas.microsoft.com/office/drawing/2014/main" id="{93C47354-9891-2BD3-1F28-4126E4A88DFB}"/>
              </a:ext>
            </a:extLst>
          </p:cNvPr>
          <p:cNvSpPr txBox="1"/>
          <p:nvPr/>
        </p:nvSpPr>
        <p:spPr>
          <a:xfrm>
            <a:off x="3657599" y="10739582"/>
            <a:ext cx="13475855" cy="1754326"/>
          </a:xfrm>
          <a:prstGeom prst="rect">
            <a:avLst/>
          </a:prstGeom>
          <a:noFill/>
        </p:spPr>
        <p:txBody>
          <a:bodyPr wrap="square" rtlCol="0">
            <a:spAutoFit/>
          </a:bodyPr>
          <a:lstStyle/>
          <a:p>
            <a:r>
              <a:rPr lang="en-CA" sz="3600" dirty="0"/>
              <a:t>Keith </a:t>
            </a:r>
            <a:r>
              <a:rPr lang="en-CA" sz="3600" dirty="0" err="1"/>
              <a:t>Peden</a:t>
            </a:r>
            <a:r>
              <a:rPr lang="en-CA" sz="3600" dirty="0"/>
              <a:t>, PhD. Microbiologist, Division of Viral Products, Office of Vaccine, Research and Review, CBER, FDA</a:t>
            </a:r>
          </a:p>
          <a:p>
            <a:r>
              <a:rPr lang="en-CA" sz="3600" dirty="0"/>
              <a:t>https://www.youtube.com/watch?v=xszK_ug7QEw</a:t>
            </a:r>
          </a:p>
        </p:txBody>
      </p:sp>
    </p:spTree>
    <p:extLst>
      <p:ext uri="{BB962C8B-B14F-4D97-AF65-F5344CB8AC3E}">
        <p14:creationId xmlns:p14="http://schemas.microsoft.com/office/powerpoint/2010/main" val="56822536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B6AB3F-9D1F-AF7D-2A02-8F4B66B5CB66}"/>
              </a:ext>
            </a:extLst>
          </p:cNvPr>
          <p:cNvPicPr>
            <a:picLocks noChangeAspect="1"/>
          </p:cNvPicPr>
          <p:nvPr/>
        </p:nvPicPr>
        <p:blipFill>
          <a:blip r:embed="rId2"/>
          <a:stretch>
            <a:fillRect/>
          </a:stretch>
        </p:blipFill>
        <p:spPr>
          <a:xfrm>
            <a:off x="230332" y="422518"/>
            <a:ext cx="20490873" cy="12469090"/>
          </a:xfrm>
          <a:prstGeom prst="rect">
            <a:avLst/>
          </a:prstGeom>
        </p:spPr>
      </p:pic>
      <p:sp>
        <p:nvSpPr>
          <p:cNvPr id="4" name="TextBox 3">
            <a:extLst>
              <a:ext uri="{FF2B5EF4-FFF2-40B4-BE49-F238E27FC236}">
                <a16:creationId xmlns:a16="http://schemas.microsoft.com/office/drawing/2014/main" id="{45245606-DAE7-8B4E-9D73-3624FB8DD40D}"/>
              </a:ext>
            </a:extLst>
          </p:cNvPr>
          <p:cNvSpPr txBox="1"/>
          <p:nvPr/>
        </p:nvSpPr>
        <p:spPr>
          <a:xfrm>
            <a:off x="5424055" y="12494613"/>
            <a:ext cx="8977745" cy="646331"/>
          </a:xfrm>
          <a:prstGeom prst="rect">
            <a:avLst/>
          </a:prstGeom>
          <a:noFill/>
        </p:spPr>
        <p:txBody>
          <a:bodyPr wrap="square" rtlCol="0">
            <a:spAutoFit/>
          </a:bodyPr>
          <a:lstStyle/>
          <a:p>
            <a:r>
              <a:rPr lang="en-CA" sz="3600" dirty="0">
                <a:highlight>
                  <a:srgbClr val="FFFF00"/>
                </a:highlight>
              </a:rPr>
              <a:t>David Wiseman </a:t>
            </a:r>
            <a:r>
              <a:rPr lang="en-CA" sz="3600" dirty="0" err="1">
                <a:highlight>
                  <a:srgbClr val="FFFF00"/>
                </a:highlight>
              </a:rPr>
              <a:t>MRPharmS</a:t>
            </a:r>
            <a:r>
              <a:rPr lang="en-CA" sz="3600" dirty="0">
                <a:highlight>
                  <a:srgbClr val="FFFF00"/>
                </a:highlight>
              </a:rPr>
              <a:t>, PhD</a:t>
            </a:r>
          </a:p>
        </p:txBody>
      </p:sp>
    </p:spTree>
    <p:extLst>
      <p:ext uri="{BB962C8B-B14F-4D97-AF65-F5344CB8AC3E}">
        <p14:creationId xmlns:p14="http://schemas.microsoft.com/office/powerpoint/2010/main" val="129686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33" name="EUROPEAN MEDICINES AGENCY (EMA)"/>
          <p:cNvSpPr txBox="1">
            <a:spLocks noGrp="1"/>
          </p:cNvSpPr>
          <p:nvPr>
            <p:ph type="title"/>
          </p:nvPr>
        </p:nvSpPr>
        <p:spPr>
          <a:prstGeom prst="rect">
            <a:avLst/>
          </a:prstGeom>
        </p:spPr>
        <p:txBody>
          <a:bodyPr/>
          <a:lstStyle>
            <a:lvl1pPr defTabSz="792479">
              <a:spcBef>
                <a:spcPts val="3100"/>
              </a:spcBef>
              <a:defRPr sz="7200"/>
            </a:lvl1pPr>
          </a:lstStyle>
          <a:p>
            <a:r>
              <a:t>EUROPEAN MEDICINES AGENCY (EMA)</a:t>
            </a:r>
          </a:p>
        </p:txBody>
      </p:sp>
      <p:sp>
        <p:nvSpPr>
          <p:cNvPr id="134" name="Regulators all work from the Common Technical Document (eCTD)…"/>
          <p:cNvSpPr txBox="1">
            <a:spLocks noGrp="1"/>
          </p:cNvSpPr>
          <p:nvPr>
            <p:ph type="body" idx="1"/>
          </p:nvPr>
        </p:nvSpPr>
        <p:spPr>
          <a:prstGeom prst="rect">
            <a:avLst/>
          </a:prstGeom>
        </p:spPr>
        <p:txBody>
          <a:bodyPr>
            <a:normAutofit/>
          </a:bodyPr>
          <a:lstStyle/>
          <a:p>
            <a:r>
              <a:rPr dirty="0"/>
              <a:t>Regulators all work from the Common Technical Document (eCTD)</a:t>
            </a:r>
          </a:p>
          <a:p>
            <a:r>
              <a:rPr dirty="0"/>
              <a:t>Rolling review assessment means data analyzed as it became available</a:t>
            </a:r>
            <a:r>
              <a:rPr lang="en-CA" dirty="0"/>
              <a:t>,</a:t>
            </a:r>
            <a:r>
              <a:rPr dirty="0"/>
              <a:t> and </a:t>
            </a:r>
            <a:r>
              <a:rPr lang="en-CA" dirty="0"/>
              <a:t>wait </a:t>
            </a:r>
            <a:r>
              <a:rPr dirty="0"/>
              <a:t>not until the submission was complete</a:t>
            </a:r>
          </a:p>
          <a:p>
            <a:r>
              <a:rPr dirty="0"/>
              <a:t>Pivotal trial (Pol</a:t>
            </a:r>
            <a:r>
              <a:rPr lang="en-CA" dirty="0" err="1"/>
              <a:t>ock</a:t>
            </a:r>
            <a:r>
              <a:rPr lang="en-CA" dirty="0"/>
              <a:t> </a:t>
            </a:r>
            <a:r>
              <a:rPr dirty="0"/>
              <a:t>et al NEJM) published in November 2020</a:t>
            </a:r>
          </a:p>
          <a:p>
            <a:r>
              <a:rPr dirty="0"/>
              <a:t>BioNTech/Pfizer vaccine approved under Conditional Marketing Authority by the EMA December 20, 202</a:t>
            </a:r>
            <a:r>
              <a:rPr lang="en-CA" dirty="0"/>
              <a:t>0, Canada was a week earlier</a:t>
            </a:r>
          </a:p>
          <a:p>
            <a:r>
              <a:rPr lang="en-CA" dirty="0"/>
              <a:t>European Public Assessment Report (EPAR) Dec 2020</a:t>
            </a:r>
          </a:p>
          <a:p>
            <a:pPr lvl="1"/>
            <a:r>
              <a:rPr lang="en-CA" dirty="0"/>
              <a:t>Specific Obligations for manufacturing imposed</a:t>
            </a:r>
            <a:endParaRPr dirty="0"/>
          </a:p>
          <a:p>
            <a:r>
              <a:rPr dirty="0"/>
              <a:t>Leak of confidential documents to “dark web” January 2021</a:t>
            </a:r>
            <a:endParaRPr lang="en-CA" dirty="0"/>
          </a:p>
          <a:p>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15" name="LNP Production"/>
          <p:cNvSpPr txBox="1">
            <a:spLocks noGrp="1"/>
          </p:cNvSpPr>
          <p:nvPr>
            <p:ph type="title"/>
          </p:nvPr>
        </p:nvSpPr>
        <p:spPr>
          <a:prstGeom prst="rect">
            <a:avLst/>
          </a:prstGeom>
        </p:spPr>
        <p:txBody>
          <a:bodyPr>
            <a:normAutofit fontScale="90000"/>
          </a:bodyPr>
          <a:lstStyle>
            <a:lvl1pPr defTabSz="792479">
              <a:spcBef>
                <a:spcPts val="3100"/>
              </a:spcBef>
              <a:defRPr sz="7200"/>
            </a:lvl1pPr>
          </a:lstStyle>
          <a:p>
            <a:r>
              <a:rPr dirty="0"/>
              <a:t>LNP </a:t>
            </a:r>
            <a:r>
              <a:rPr lang="en-CA" dirty="0"/>
              <a:t>Manufacturing</a:t>
            </a:r>
            <a:endParaRPr dirty="0"/>
          </a:p>
        </p:txBody>
      </p:sp>
      <p:sp>
        <p:nvSpPr>
          <p:cNvPr id="216" name="Mixing of the LNPs are proprietary…"/>
          <p:cNvSpPr txBox="1">
            <a:spLocks noGrp="1"/>
          </p:cNvSpPr>
          <p:nvPr>
            <p:ph type="body" sz="half" idx="1"/>
          </p:nvPr>
        </p:nvSpPr>
        <p:spPr>
          <a:prstGeom prst="rect">
            <a:avLst/>
          </a:prstGeom>
        </p:spPr>
        <p:txBody>
          <a:bodyPr/>
          <a:lstStyle/>
          <a:p>
            <a:r>
              <a:rPr dirty="0"/>
              <a:t>Mixing of the LNPs are proprietary</a:t>
            </a:r>
          </a:p>
          <a:p>
            <a:r>
              <a:rPr dirty="0"/>
              <a:t>Structure of the LNPs not really known</a:t>
            </a:r>
          </a:p>
          <a:p>
            <a:r>
              <a:rPr dirty="0"/>
              <a:t>Stability of LNPs over time</a:t>
            </a:r>
          </a:p>
          <a:p>
            <a:pPr lvl="1"/>
            <a:r>
              <a:rPr dirty="0"/>
              <a:t>Increase in size dependent on time, temperature and pH</a:t>
            </a:r>
          </a:p>
          <a:p>
            <a:r>
              <a:rPr dirty="0"/>
              <a:t>Size range of LNPs</a:t>
            </a:r>
          </a:p>
          <a:p>
            <a:pPr lvl="1"/>
            <a:r>
              <a:rPr dirty="0"/>
              <a:t>May affect distribution and efficacy</a:t>
            </a:r>
          </a:p>
          <a:p>
            <a:r>
              <a:rPr dirty="0"/>
              <a:t>Encapsulation rate</a:t>
            </a:r>
          </a:p>
          <a:p>
            <a:pPr lvl="1"/>
            <a:r>
              <a:rPr dirty="0"/>
              <a:t>Approx 70-80%</a:t>
            </a:r>
            <a:endParaRPr lang="en-CA" dirty="0"/>
          </a:p>
          <a:p>
            <a:r>
              <a:rPr lang="en-CA" dirty="0"/>
              <a:t>Non compendial</a:t>
            </a:r>
          </a:p>
          <a:p>
            <a:pPr lvl="1"/>
            <a:r>
              <a:rPr lang="en-CA" dirty="0"/>
              <a:t>From grams to kg quantities</a:t>
            </a:r>
            <a:endParaRPr dirty="0"/>
          </a:p>
        </p:txBody>
      </p:sp>
      <p:pic>
        <p:nvPicPr>
          <p:cNvPr id="217" name="Image" descr="Image"/>
          <p:cNvPicPr>
            <a:picLocks noChangeAspect="1"/>
          </p:cNvPicPr>
          <p:nvPr/>
        </p:nvPicPr>
        <p:blipFill>
          <a:blip r:embed="rId2"/>
          <a:stretch>
            <a:fillRect/>
          </a:stretch>
        </p:blipFill>
        <p:spPr>
          <a:xfrm>
            <a:off x="920127" y="1543832"/>
            <a:ext cx="10160001" cy="7531007"/>
          </a:xfrm>
          <a:prstGeom prst="rect">
            <a:avLst/>
          </a:prstGeom>
          <a:ln w="12700">
            <a:miter lim="400000"/>
          </a:ln>
        </p:spPr>
      </p:pic>
      <p:sp>
        <p:nvSpPr>
          <p:cNvPr id="218" name="https://doi.org/10.3390/vaccines9010065"/>
          <p:cNvSpPr txBox="1"/>
          <p:nvPr/>
        </p:nvSpPr>
        <p:spPr>
          <a:xfrm>
            <a:off x="1394236" y="9549070"/>
            <a:ext cx="7166552" cy="530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355600">
              <a:spcBef>
                <a:spcPts val="0"/>
              </a:spcBef>
              <a:defRPr sz="2500" i="0" spc="50">
                <a:solidFill>
                  <a:srgbClr val="002C39"/>
                </a:solidFill>
                <a:latin typeface="Graphik Medium"/>
                <a:ea typeface="Graphik Medium"/>
                <a:cs typeface="Graphik Medium"/>
                <a:sym typeface="Graphik Medium"/>
              </a:defRPr>
            </a:lvl1pPr>
          </a:lstStyle>
          <a:p>
            <a:r>
              <a:t>https://doi.org/10.3390/vaccines9010065</a:t>
            </a:r>
          </a:p>
        </p:txBody>
      </p:sp>
      <p:sp>
        <p:nvSpPr>
          <p:cNvPr id="2" name="TextBox 1">
            <a:extLst>
              <a:ext uri="{FF2B5EF4-FFF2-40B4-BE49-F238E27FC236}">
                <a16:creationId xmlns:a16="http://schemas.microsoft.com/office/drawing/2014/main" id="{01CEAEBC-58E8-0F35-582E-0C239468B80B}"/>
              </a:ext>
            </a:extLst>
          </p:cNvPr>
          <p:cNvSpPr txBox="1"/>
          <p:nvPr/>
        </p:nvSpPr>
        <p:spPr>
          <a:xfrm>
            <a:off x="1394236" y="10934700"/>
            <a:ext cx="10626314" cy="2308324"/>
          </a:xfrm>
          <a:prstGeom prst="rect">
            <a:avLst/>
          </a:prstGeom>
          <a:noFill/>
        </p:spPr>
        <p:txBody>
          <a:bodyPr wrap="square" rtlCol="0">
            <a:spAutoFit/>
          </a:bodyPr>
          <a:lstStyle/>
          <a:p>
            <a:pPr marL="342900" indent="-342900">
              <a:buAutoNum type="arabicPeriod"/>
            </a:pPr>
            <a:r>
              <a:rPr lang="en-CA" sz="3600" dirty="0"/>
              <a:t>Ionic lipid ALC-0315</a:t>
            </a:r>
          </a:p>
          <a:p>
            <a:pPr marL="342900" indent="-342900">
              <a:buAutoNum type="arabicPeriod"/>
            </a:pPr>
            <a:r>
              <a:rPr lang="en-CA" sz="3600" dirty="0"/>
              <a:t>Pegylated lipid ALC-0159</a:t>
            </a:r>
          </a:p>
          <a:p>
            <a:pPr marL="342900" indent="-342900">
              <a:buAutoNum type="arabicPeriod"/>
            </a:pPr>
            <a:r>
              <a:rPr lang="en-CA" sz="3600" dirty="0"/>
              <a:t>Helper lipid DSPC</a:t>
            </a:r>
          </a:p>
          <a:p>
            <a:pPr marL="342900" indent="-342900">
              <a:buAutoNum type="arabicPeriod"/>
            </a:pPr>
            <a:r>
              <a:rPr lang="en-CA" sz="3600" dirty="0"/>
              <a:t>cholesterol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stretch>
            <a:fillRect/>
          </a:stretch>
        </p:blipFill>
        <p:spPr>
          <a:xfrm>
            <a:off x="1218370" y="162025"/>
            <a:ext cx="9634450" cy="9611150"/>
          </a:xfrm>
          <a:prstGeom prst="rect">
            <a:avLst/>
          </a:prstGeom>
          <a:ln w="12700">
            <a:miter lim="400000"/>
          </a:ln>
        </p:spPr>
      </p:pic>
      <p:pic>
        <p:nvPicPr>
          <p:cNvPr id="226" name="Image" descr="Image"/>
          <p:cNvPicPr>
            <a:picLocks noChangeAspect="1"/>
          </p:cNvPicPr>
          <p:nvPr/>
        </p:nvPicPr>
        <p:blipFill>
          <a:blip r:embed="rId3"/>
          <a:stretch>
            <a:fillRect/>
          </a:stretch>
        </p:blipFill>
        <p:spPr>
          <a:xfrm>
            <a:off x="14472168" y="186547"/>
            <a:ext cx="7876094" cy="9562106"/>
          </a:xfrm>
          <a:prstGeom prst="rect">
            <a:avLst/>
          </a:prstGeom>
          <a:ln w="12700">
            <a:miter lim="400000"/>
          </a:ln>
        </p:spPr>
      </p:pic>
      <p:sp>
        <p:nvSpPr>
          <p:cNvPr id="227" name="mRNA are found in blebs, not in the middle of the LNPs"/>
          <p:cNvSpPr txBox="1"/>
          <p:nvPr/>
        </p:nvSpPr>
        <p:spPr>
          <a:xfrm>
            <a:off x="235582" y="11014116"/>
            <a:ext cx="9443841" cy="542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388055" indent="-388055" algn="ctr" defTabSz="355600">
              <a:spcBef>
                <a:spcPts val="0"/>
              </a:spcBef>
              <a:buClr>
                <a:srgbClr val="5E5E5E"/>
              </a:buClr>
              <a:buSzPct val="170000"/>
              <a:buChar char="•"/>
              <a:defRPr sz="2600" i="0" spc="52">
                <a:solidFill>
                  <a:srgbClr val="002C39"/>
                </a:solidFill>
                <a:latin typeface="Graphik Medium"/>
                <a:ea typeface="Graphik Medium"/>
                <a:cs typeface="Graphik Medium"/>
                <a:sym typeface="Graphik Medium"/>
              </a:defRPr>
            </a:lvl1pPr>
          </a:lstStyle>
          <a:p>
            <a:r>
              <a:t>mRNA are found in blebs, not in the middle of the LNPs</a:t>
            </a:r>
          </a:p>
        </p:txBody>
      </p:sp>
      <p:sp>
        <p:nvSpPr>
          <p:cNvPr id="228" name="https://www.sciencedirect.com/science/article/pii/S0264410X21003194#section-cited-by"/>
          <p:cNvSpPr txBox="1"/>
          <p:nvPr/>
        </p:nvSpPr>
        <p:spPr>
          <a:xfrm>
            <a:off x="756489" y="9975942"/>
            <a:ext cx="8921531" cy="835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355600">
              <a:spcBef>
                <a:spcPts val="0"/>
              </a:spcBef>
              <a:defRPr sz="2200" i="0" spc="44">
                <a:solidFill>
                  <a:srgbClr val="002C39"/>
                </a:solidFill>
                <a:latin typeface="Graphik Medium"/>
                <a:ea typeface="Graphik Medium"/>
                <a:cs typeface="Graphik Medium"/>
                <a:sym typeface="Graphik Medium"/>
              </a:defRPr>
            </a:lvl1pPr>
          </a:lstStyle>
          <a:p>
            <a:r>
              <a:t>https://www.sciencedirect.com/science/article/pii/S0264410X21003194#section-cited-by</a:t>
            </a:r>
          </a:p>
        </p:txBody>
      </p:sp>
      <p:sp>
        <p:nvSpPr>
          <p:cNvPr id="229" name="https://www.cell.com/biophysj/pdf/S0006-3495(21)00241-1.pdf…"/>
          <p:cNvSpPr txBox="1"/>
          <p:nvPr/>
        </p:nvSpPr>
        <p:spPr>
          <a:xfrm>
            <a:off x="10682075" y="9954178"/>
            <a:ext cx="13455682" cy="275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355600">
              <a:spcBef>
                <a:spcPts val="0"/>
              </a:spcBef>
              <a:defRPr sz="2200" i="0" u="sng" spc="44">
                <a:solidFill>
                  <a:srgbClr val="002C39"/>
                </a:solidFill>
                <a:latin typeface="Graphik Medium"/>
                <a:ea typeface="Graphik Medium"/>
                <a:cs typeface="Graphik Medium"/>
                <a:sym typeface="Graphik Medium"/>
              </a:defRPr>
            </a:pPr>
            <a:r>
              <a:rPr>
                <a:solidFill>
                  <a:srgbClr val="0000FF"/>
                </a:solidFill>
                <a:uFill>
                  <a:solidFill>
                    <a:srgbClr val="0000FF"/>
                  </a:solidFill>
                </a:uFill>
                <a:hlinkClick r:id="rId4"/>
              </a:rPr>
              <a:t>https://www.cell.com/biophysj/pdf/S0006-3495(21)00241-1.pdf</a:t>
            </a:r>
          </a:p>
          <a:p>
            <a:pPr defTabSz="457200">
              <a:spcBef>
                <a:spcPts val="1200"/>
              </a:spcBef>
              <a:defRPr sz="2200" i="0" spc="0">
                <a:solidFill>
                  <a:srgbClr val="2397D2"/>
                </a:solidFill>
                <a:latin typeface="Times Roman"/>
                <a:ea typeface="Times Roman"/>
                <a:cs typeface="Times Roman"/>
                <a:sym typeface="Times Roman"/>
              </a:defRPr>
            </a:pPr>
            <a:r>
              <a:t>LNP physical degradation pathways. (</a:t>
            </a:r>
            <a:r>
              <a:rPr i="1"/>
              <a:t>a</a:t>
            </a:r>
            <a:r>
              <a:t>) Effects of physical stress on the LNP highlighted by dye. A dye-stained mRNA-LNP sample was subjected to multiple freeze-thaws. The resulting effects of this physical stress are evident, revealing aggregation (</a:t>
            </a:r>
            <a:r>
              <a:rPr i="1"/>
              <a:t>right</a:t>
            </a:r>
            <a:r>
              <a:t>), liberated mRNA (</a:t>
            </a:r>
            <a:r>
              <a:rPr i="1"/>
              <a:t>blue arrow</a:t>
            </a:r>
            <a:r>
              <a:t>), and the formation of liposomal structures containing mRNA (</a:t>
            </a:r>
            <a:r>
              <a:rPr i="1"/>
              <a:t>red arrow</a:t>
            </a:r>
            <a:r>
              <a:t>). The black arrow indicates an LNP that appears ready to burst. This image appears to capture a snapshot of how physical degradation leads to loss of mRNA encapsulation. (</a:t>
            </a:r>
            <a:r>
              <a:rPr i="1"/>
              <a:t>b</a:t>
            </a:r>
            <a:r>
              <a:t>) NTA size distribution profiles corresponding to the stressed and unstressed sample.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41" name="Trouble with the LNPS"/>
          <p:cNvSpPr txBox="1">
            <a:spLocks noGrp="1"/>
          </p:cNvSpPr>
          <p:nvPr>
            <p:ph type="title"/>
          </p:nvPr>
        </p:nvSpPr>
        <p:spPr>
          <a:xfrm>
            <a:off x="12192000" y="217870"/>
            <a:ext cx="10160000" cy="1016000"/>
          </a:xfrm>
          <a:prstGeom prst="rect">
            <a:avLst/>
          </a:prstGeom>
        </p:spPr>
        <p:txBody>
          <a:bodyPr>
            <a:normAutofit fontScale="90000"/>
          </a:bodyPr>
          <a:lstStyle>
            <a:lvl1pPr defTabSz="792479">
              <a:spcBef>
                <a:spcPts val="3100"/>
              </a:spcBef>
              <a:defRPr sz="7200"/>
            </a:lvl1pPr>
          </a:lstStyle>
          <a:p>
            <a:r>
              <a:rPr lang="en-CA" dirty="0"/>
              <a:t>TROUBLE WITH THE LNPS</a:t>
            </a:r>
            <a:endParaRPr dirty="0"/>
          </a:p>
        </p:txBody>
      </p:sp>
      <p:sp>
        <p:nvSpPr>
          <p:cNvPr id="242" name="Particulates…"/>
          <p:cNvSpPr txBox="1">
            <a:spLocks noGrp="1"/>
          </p:cNvSpPr>
          <p:nvPr>
            <p:ph type="body" sz="half" idx="1"/>
          </p:nvPr>
        </p:nvSpPr>
        <p:spPr>
          <a:xfrm>
            <a:off x="10464800" y="2597150"/>
            <a:ext cx="13404850" cy="10160000"/>
          </a:xfrm>
          <a:prstGeom prst="rect">
            <a:avLst/>
          </a:prstGeom>
        </p:spPr>
        <p:txBody>
          <a:bodyPr>
            <a:normAutofit/>
          </a:bodyPr>
          <a:lstStyle/>
          <a:p>
            <a:r>
              <a:rPr dirty="0"/>
              <a:t>Particulates </a:t>
            </a:r>
          </a:p>
          <a:p>
            <a:r>
              <a:rPr dirty="0"/>
              <a:t>Stability</a:t>
            </a:r>
            <a:r>
              <a:rPr lang="en-CA" dirty="0"/>
              <a:t> during storage and transportation</a:t>
            </a:r>
            <a:endParaRPr dirty="0"/>
          </a:p>
          <a:p>
            <a:r>
              <a:rPr dirty="0"/>
              <a:t>Agglomeration</a:t>
            </a:r>
          </a:p>
          <a:p>
            <a:r>
              <a:rPr dirty="0"/>
              <a:t>Size and distribution</a:t>
            </a:r>
            <a:r>
              <a:rPr lang="en-CA" dirty="0"/>
              <a:t> affects distribution and efficacy/toxicity</a:t>
            </a:r>
            <a:endParaRPr dirty="0"/>
          </a:p>
          <a:p>
            <a:r>
              <a:rPr dirty="0"/>
              <a:t>Transfection and cell tropism</a:t>
            </a:r>
          </a:p>
          <a:p>
            <a:r>
              <a:rPr dirty="0"/>
              <a:t>Homogeneity in mixing</a:t>
            </a:r>
          </a:p>
          <a:p>
            <a:r>
              <a:rPr dirty="0"/>
              <a:t>Zeta potential (charge)</a:t>
            </a:r>
            <a:r>
              <a:rPr lang="en-CA" dirty="0"/>
              <a:t> governs LNPs tendency to agglomerate/flocculate</a:t>
            </a:r>
          </a:p>
          <a:p>
            <a:r>
              <a:rPr lang="en-CA" b="1" dirty="0"/>
              <a:t>PBS vs TRIS buffer</a:t>
            </a:r>
            <a:endParaRPr b="1" dirty="0"/>
          </a:p>
          <a:p>
            <a:r>
              <a:rPr dirty="0"/>
              <a:t>Manufacturing and purity</a:t>
            </a:r>
          </a:p>
          <a:p>
            <a:pPr lvl="1"/>
            <a:r>
              <a:rPr dirty="0"/>
              <a:t>Metals, intermediates, alcohol</a:t>
            </a:r>
          </a:p>
        </p:txBody>
      </p:sp>
      <p:pic>
        <p:nvPicPr>
          <p:cNvPr id="28" name="Picture 27">
            <a:extLst>
              <a:ext uri="{FF2B5EF4-FFF2-40B4-BE49-F238E27FC236}">
                <a16:creationId xmlns:a16="http://schemas.microsoft.com/office/drawing/2014/main" id="{699E5C3D-C001-A0DE-D5D9-A70953EE0F01}"/>
              </a:ext>
            </a:extLst>
          </p:cNvPr>
          <p:cNvPicPr>
            <a:picLocks noChangeAspect="1"/>
          </p:cNvPicPr>
          <p:nvPr/>
        </p:nvPicPr>
        <p:blipFill>
          <a:blip r:embed="rId2"/>
          <a:stretch>
            <a:fillRect/>
          </a:stretch>
        </p:blipFill>
        <p:spPr>
          <a:xfrm>
            <a:off x="581025" y="5137150"/>
            <a:ext cx="9334500" cy="5346700"/>
          </a:xfrm>
          <a:prstGeom prst="rect">
            <a:avLst/>
          </a:prstGeom>
        </p:spPr>
      </p:pic>
      <p:pic>
        <p:nvPicPr>
          <p:cNvPr id="32" name="Picture 31">
            <a:extLst>
              <a:ext uri="{FF2B5EF4-FFF2-40B4-BE49-F238E27FC236}">
                <a16:creationId xmlns:a16="http://schemas.microsoft.com/office/drawing/2014/main" id="{49B52D43-38D3-5AB7-685F-3A6DAA74433B}"/>
              </a:ext>
            </a:extLst>
          </p:cNvPr>
          <p:cNvPicPr>
            <a:picLocks noChangeAspect="1"/>
          </p:cNvPicPr>
          <p:nvPr/>
        </p:nvPicPr>
        <p:blipFill>
          <a:blip r:embed="rId3"/>
          <a:stretch>
            <a:fillRect/>
          </a:stretch>
        </p:blipFill>
        <p:spPr>
          <a:xfrm>
            <a:off x="882650" y="2371597"/>
            <a:ext cx="5543195" cy="1135901"/>
          </a:xfrm>
          <a:prstGeom prst="rect">
            <a:avLst/>
          </a:prstGeom>
        </p:spPr>
      </p:pic>
      <p:sp>
        <p:nvSpPr>
          <p:cNvPr id="34" name="TextBox 33">
            <a:extLst>
              <a:ext uri="{FF2B5EF4-FFF2-40B4-BE49-F238E27FC236}">
                <a16:creationId xmlns:a16="http://schemas.microsoft.com/office/drawing/2014/main" id="{27F5348A-E9E3-BEC7-F091-E7D0F5E7FE75}"/>
              </a:ext>
            </a:extLst>
          </p:cNvPr>
          <p:cNvSpPr txBox="1"/>
          <p:nvPr/>
        </p:nvSpPr>
        <p:spPr>
          <a:xfrm>
            <a:off x="514350" y="3589434"/>
            <a:ext cx="9185630" cy="1323439"/>
          </a:xfrm>
          <a:prstGeom prst="rect">
            <a:avLst/>
          </a:prstGeom>
          <a:noFill/>
        </p:spPr>
        <p:txBody>
          <a:bodyPr wrap="square">
            <a:spAutoFit/>
          </a:bodyPr>
          <a:lstStyle/>
          <a:p>
            <a:r>
              <a:rPr lang="en-US" sz="2000" dirty="0"/>
              <a:t>International Journal of  Vaccine Theory, Practice, and Research3(1) January 26, 2023| Page 787https://doi.org/10.56098/ijvtpr.v3i1.68 Chemical-Physical Criticality and Toxicological Potential of  Lipid Nanomaterials Contained in a COVID-19mRNA Vaccine</a:t>
            </a:r>
            <a:r>
              <a:rPr lang="en-US" sz="2000" b="1" dirty="0"/>
              <a:t>. Gabriele </a:t>
            </a:r>
            <a:r>
              <a:rPr lang="en-US" sz="2000" b="1" dirty="0" err="1"/>
              <a:t>Segalla</a:t>
            </a:r>
            <a:r>
              <a:rPr lang="en-US" sz="2000" b="1" dirty="0"/>
              <a:t>, PhD</a:t>
            </a:r>
            <a:endParaRPr lang="en-CA" sz="2000" b="1"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3A2AA6-96C6-2DEB-BA0B-824C0AB75EA7}"/>
              </a:ext>
            </a:extLst>
          </p:cNvPr>
          <p:cNvPicPr>
            <a:picLocks noGrp="1" noChangeAspect="1"/>
          </p:cNvPicPr>
          <p:nvPr>
            <p:ph type="pic" idx="21"/>
          </p:nvPr>
        </p:nvPicPr>
        <p:blipFill>
          <a:blip r:embed="rId2"/>
          <a:srcRect l="434" r="434"/>
          <a:stretch>
            <a:fillRect/>
          </a:stretch>
        </p:blipFill>
        <p:spPr>
          <a:xfrm>
            <a:off x="1514502" y="2752243"/>
            <a:ext cx="7713548" cy="8389312"/>
          </a:xfrm>
          <a:prstGeom prst="rect">
            <a:avLst/>
          </a:prstGeom>
        </p:spPr>
      </p:pic>
      <p:sp>
        <p:nvSpPr>
          <p:cNvPr id="3" name="Title 2">
            <a:extLst>
              <a:ext uri="{FF2B5EF4-FFF2-40B4-BE49-F238E27FC236}">
                <a16:creationId xmlns:a16="http://schemas.microsoft.com/office/drawing/2014/main" id="{284CB92B-3C99-0908-C406-4CF427A2D02B}"/>
              </a:ext>
            </a:extLst>
          </p:cNvPr>
          <p:cNvSpPr>
            <a:spLocks noGrp="1"/>
          </p:cNvSpPr>
          <p:nvPr>
            <p:ph type="title"/>
          </p:nvPr>
        </p:nvSpPr>
        <p:spPr>
          <a:xfrm>
            <a:off x="9850582" y="1219200"/>
            <a:ext cx="13538841" cy="3016124"/>
          </a:xfrm>
        </p:spPr>
        <p:txBody>
          <a:bodyPr vert="horz" lIns="91440" tIns="45720" rIns="91440" bIns="45720" rtlCol="0" anchor="ctr">
            <a:normAutofit/>
          </a:bodyPr>
          <a:lstStyle/>
          <a:p>
            <a:pPr defTabSz="457200"/>
            <a:r>
              <a:rPr lang="en-US" sz="6000" dirty="0">
                <a:solidFill>
                  <a:schemeClr val="tx2"/>
                </a:solidFill>
              </a:rPr>
              <a:t>REGULATORY ASSESSMENT OF THE LNPS</a:t>
            </a:r>
          </a:p>
        </p:txBody>
      </p:sp>
      <p:sp>
        <p:nvSpPr>
          <p:cNvPr id="4" name="Text Placeholder 3">
            <a:extLst>
              <a:ext uri="{FF2B5EF4-FFF2-40B4-BE49-F238E27FC236}">
                <a16:creationId xmlns:a16="http://schemas.microsoft.com/office/drawing/2014/main" id="{61E6E722-5D80-F0AC-59AB-5C7060FA39F7}"/>
              </a:ext>
            </a:extLst>
          </p:cNvPr>
          <p:cNvSpPr>
            <a:spLocks noGrp="1"/>
          </p:cNvSpPr>
          <p:nvPr>
            <p:ph type="body" sz="half" idx="1"/>
          </p:nvPr>
        </p:nvSpPr>
        <p:spPr>
          <a:xfrm>
            <a:off x="11014364" y="4235324"/>
            <a:ext cx="10287400" cy="6635876"/>
          </a:xfrm>
        </p:spPr>
        <p:txBody>
          <a:bodyPr vert="horz" lIns="91440" tIns="45720" rIns="91440" bIns="45720" rtlCol="0" anchor="t">
            <a:noAutofit/>
          </a:bodyPr>
          <a:lstStyle/>
          <a:p>
            <a:pPr defTabSz="457200">
              <a:lnSpc>
                <a:spcPct val="90000"/>
              </a:lnSpc>
              <a:spcBef>
                <a:spcPts val="1000"/>
              </a:spcBef>
            </a:pPr>
            <a:r>
              <a:rPr lang="en-US" sz="4400" dirty="0">
                <a:solidFill>
                  <a:schemeClr val="tx2"/>
                </a:solidFill>
              </a:rPr>
              <a:t>Assessed as a novel excipient</a:t>
            </a:r>
          </a:p>
          <a:p>
            <a:pPr defTabSz="457200">
              <a:lnSpc>
                <a:spcPct val="90000"/>
              </a:lnSpc>
              <a:spcBef>
                <a:spcPts val="1000"/>
              </a:spcBef>
            </a:pPr>
            <a:r>
              <a:rPr lang="en-US" sz="4400" i="1" dirty="0">
                <a:solidFill>
                  <a:schemeClr val="tx2"/>
                </a:solidFill>
              </a:rPr>
              <a:t>excipients enable the drug substance to be applied to the patient in the right form and supports the way and place of action without being active themselves</a:t>
            </a:r>
          </a:p>
          <a:p>
            <a:pPr defTabSz="457200">
              <a:lnSpc>
                <a:spcPct val="90000"/>
              </a:lnSpc>
              <a:spcBef>
                <a:spcPts val="1000"/>
              </a:spcBef>
            </a:pPr>
            <a:r>
              <a:rPr lang="en-US" sz="4400" dirty="0">
                <a:solidFill>
                  <a:schemeClr val="tx2"/>
                </a:solidFill>
              </a:rPr>
              <a:t>Used </a:t>
            </a:r>
            <a:r>
              <a:rPr lang="en-US" sz="4400" dirty="0" err="1">
                <a:solidFill>
                  <a:schemeClr val="tx2"/>
                </a:solidFill>
              </a:rPr>
              <a:t>Onpattro</a:t>
            </a:r>
            <a:r>
              <a:rPr lang="en-US" sz="4400" dirty="0">
                <a:solidFill>
                  <a:schemeClr val="tx2"/>
                </a:solidFill>
              </a:rPr>
              <a:t> (</a:t>
            </a:r>
            <a:r>
              <a:rPr lang="en-US" sz="4400" dirty="0" err="1">
                <a:solidFill>
                  <a:schemeClr val="tx2"/>
                </a:solidFill>
              </a:rPr>
              <a:t>patisiran</a:t>
            </a:r>
            <a:r>
              <a:rPr lang="en-US" sz="4400" dirty="0">
                <a:solidFill>
                  <a:schemeClr val="tx2"/>
                </a:solidFill>
              </a:rPr>
              <a:t>) as a guide</a:t>
            </a:r>
          </a:p>
          <a:p>
            <a:pPr defTabSz="457200">
              <a:lnSpc>
                <a:spcPct val="90000"/>
              </a:lnSpc>
              <a:spcBef>
                <a:spcPts val="1000"/>
              </a:spcBef>
            </a:pPr>
            <a:r>
              <a:rPr lang="en-US" sz="4400" dirty="0">
                <a:solidFill>
                  <a:schemeClr val="tx2"/>
                </a:solidFill>
              </a:rPr>
              <a:t>Requirements</a:t>
            </a:r>
          </a:p>
          <a:p>
            <a:pPr lvl="1" defTabSz="457200">
              <a:lnSpc>
                <a:spcPct val="90000"/>
              </a:lnSpc>
              <a:spcBef>
                <a:spcPts val="1000"/>
              </a:spcBef>
            </a:pPr>
            <a:r>
              <a:rPr lang="en-US" sz="4400" dirty="0">
                <a:solidFill>
                  <a:schemeClr val="tx2"/>
                </a:solidFill>
              </a:rPr>
              <a:t>Toxicological profile</a:t>
            </a:r>
          </a:p>
          <a:p>
            <a:pPr lvl="1" defTabSz="457200">
              <a:lnSpc>
                <a:spcPct val="90000"/>
              </a:lnSpc>
              <a:spcBef>
                <a:spcPts val="1000"/>
              </a:spcBef>
            </a:pPr>
            <a:r>
              <a:rPr lang="en-US" sz="4400" dirty="0">
                <a:solidFill>
                  <a:schemeClr val="tx2"/>
                </a:solidFill>
              </a:rPr>
              <a:t>Repeat dose toxicity</a:t>
            </a:r>
          </a:p>
          <a:p>
            <a:pPr lvl="1" defTabSz="457200">
              <a:lnSpc>
                <a:spcPct val="90000"/>
              </a:lnSpc>
              <a:spcBef>
                <a:spcPts val="1000"/>
              </a:spcBef>
            </a:pPr>
            <a:r>
              <a:rPr lang="en-US" sz="4400" dirty="0">
                <a:solidFill>
                  <a:schemeClr val="tx2"/>
                </a:solidFill>
              </a:rPr>
              <a:t>Pharmacokinetics</a:t>
            </a:r>
          </a:p>
          <a:p>
            <a:pPr lvl="1" defTabSz="457200">
              <a:lnSpc>
                <a:spcPct val="90000"/>
              </a:lnSpc>
              <a:spcBef>
                <a:spcPts val="1000"/>
              </a:spcBef>
            </a:pPr>
            <a:r>
              <a:rPr lang="en-US" sz="4400" dirty="0">
                <a:solidFill>
                  <a:schemeClr val="tx2"/>
                </a:solidFill>
              </a:rPr>
              <a:t>Genotoxicity/teratogenicity</a:t>
            </a:r>
          </a:p>
        </p:txBody>
      </p:sp>
    </p:spTree>
    <p:extLst>
      <p:ext uri="{BB962C8B-B14F-4D97-AF65-F5344CB8AC3E}">
        <p14:creationId xmlns:p14="http://schemas.microsoft.com/office/powerpoint/2010/main" val="424911323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32" name="Outstanding issues with the LNPs"/>
          <p:cNvSpPr txBox="1">
            <a:spLocks noGrp="1"/>
          </p:cNvSpPr>
          <p:nvPr>
            <p:ph type="title"/>
          </p:nvPr>
        </p:nvSpPr>
        <p:spPr>
          <a:xfrm>
            <a:off x="9029700" y="467730"/>
            <a:ext cx="14245179" cy="1016000"/>
          </a:xfrm>
          <a:prstGeom prst="rect">
            <a:avLst/>
          </a:prstGeom>
        </p:spPr>
        <p:txBody>
          <a:bodyPr>
            <a:normAutofit fontScale="90000"/>
          </a:bodyPr>
          <a:lstStyle>
            <a:lvl1pPr defTabSz="751205">
              <a:spcBef>
                <a:spcPts val="3000"/>
              </a:spcBef>
              <a:defRPr sz="6825"/>
            </a:lvl1pPr>
          </a:lstStyle>
          <a:p>
            <a:r>
              <a:rPr lang="en-CA" dirty="0"/>
              <a:t>WHAT WAS NOT ASSESSED AS PER WHO 2005 GUIDEANCE?</a:t>
            </a:r>
            <a:endParaRPr dirty="0"/>
          </a:p>
        </p:txBody>
      </p:sp>
      <p:sp>
        <p:nvSpPr>
          <p:cNvPr id="233" name="LNPs were assessed as novel excipients…"/>
          <p:cNvSpPr txBox="1">
            <a:spLocks noGrp="1"/>
          </p:cNvSpPr>
          <p:nvPr>
            <p:ph type="body" sz="half" idx="1"/>
          </p:nvPr>
        </p:nvSpPr>
        <p:spPr>
          <a:xfrm>
            <a:off x="9429750" y="2540000"/>
            <a:ext cx="13938250" cy="10160000"/>
          </a:xfrm>
          <a:prstGeom prst="rect">
            <a:avLst/>
          </a:prstGeom>
        </p:spPr>
        <p:txBody>
          <a:bodyPr>
            <a:normAutofit/>
          </a:bodyPr>
          <a:lstStyle/>
          <a:p>
            <a:r>
              <a:rPr dirty="0"/>
              <a:t>No assessment of the long elimination half-life of ionic lipid (25-30 days)</a:t>
            </a:r>
            <a:r>
              <a:rPr lang="en-CA" dirty="0"/>
              <a:t> </a:t>
            </a:r>
            <a:r>
              <a:rPr lang="en-CA" i="1" dirty="0"/>
              <a:t>in vitro</a:t>
            </a:r>
            <a:endParaRPr i="1" dirty="0"/>
          </a:p>
          <a:p>
            <a:r>
              <a:rPr dirty="0"/>
              <a:t>Drug Interactions</a:t>
            </a:r>
            <a:r>
              <a:rPr lang="en-CA" dirty="0"/>
              <a:t> not assessed</a:t>
            </a:r>
            <a:endParaRPr dirty="0"/>
          </a:p>
          <a:p>
            <a:r>
              <a:rPr dirty="0"/>
              <a:t>CARPA (complement-activation-related </a:t>
            </a:r>
            <a:r>
              <a:rPr dirty="0" err="1"/>
              <a:t>pseudoallergy</a:t>
            </a:r>
            <a:r>
              <a:rPr dirty="0"/>
              <a:t>) with the PEG component</a:t>
            </a:r>
            <a:endParaRPr lang="en-CA" dirty="0"/>
          </a:p>
          <a:p>
            <a:r>
              <a:rPr lang="en-CA" dirty="0"/>
              <a:t>Secondary pharmacology and pharmacodynamics</a:t>
            </a:r>
          </a:p>
          <a:p>
            <a:r>
              <a:rPr lang="en-CA" dirty="0"/>
              <a:t>Environmental risk assessment/mRNA</a:t>
            </a:r>
          </a:p>
          <a:p>
            <a:r>
              <a:rPr lang="en-CA" dirty="0"/>
              <a:t>Genotoxicity and Carcinogenicity</a:t>
            </a:r>
          </a:p>
          <a:p>
            <a:pPr lvl="1"/>
            <a:r>
              <a:rPr lang="en-US" i="1" dirty="0"/>
              <a:t>As per guidance, no genotoxicity nor carcinogenicity studies were performed. The components of the vaccine (lipids and mRNA) are not expected to have genotoxic potential. This is acceptable to the Committee for Medicinal Products for Human Use (CHMP). EMA/707383, 2020, EPAR p. 56</a:t>
            </a:r>
            <a:endParaRPr lang="en-CA" i="1" dirty="0"/>
          </a:p>
          <a:p>
            <a:pPr lvl="1"/>
            <a:endParaRPr lang="en-CA" dirty="0"/>
          </a:p>
          <a:p>
            <a:endParaRPr dirty="0"/>
          </a:p>
        </p:txBody>
      </p:sp>
      <p:sp>
        <p:nvSpPr>
          <p:cNvPr id="234" name="Elevated clozapine levels and toxic effects after SARS-CoV-2 vaccination…"/>
          <p:cNvSpPr txBox="1"/>
          <p:nvPr/>
        </p:nvSpPr>
        <p:spPr>
          <a:xfrm>
            <a:off x="1016000" y="2594139"/>
            <a:ext cx="7709783" cy="2257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sz="2800" b="1" dirty="0"/>
              <a:t>Elevated clozapine levels and toxic effects after SARS-CoV-2 vaccination</a:t>
            </a:r>
          </a:p>
          <a:p>
            <a:pPr>
              <a:defRPr sz="2500" spc="25"/>
            </a:pPr>
            <a:r>
              <a:rPr sz="2800" dirty="0"/>
              <a:t>Deborah Thompson, BCPP, PharmD; Clay M. Delorme, RPN; Randall F. White, MD, William G. </a:t>
            </a:r>
            <a:r>
              <a:rPr sz="2800" dirty="0" err="1"/>
              <a:t>Honer</a:t>
            </a:r>
            <a:r>
              <a:rPr sz="2800" dirty="0"/>
              <a:t>, MD</a:t>
            </a:r>
          </a:p>
        </p:txBody>
      </p:sp>
      <p:sp>
        <p:nvSpPr>
          <p:cNvPr id="235" name="J Psychiatry Neurosci 2021;46(2)"/>
          <p:cNvSpPr txBox="1"/>
          <p:nvPr/>
        </p:nvSpPr>
        <p:spPr>
          <a:xfrm>
            <a:off x="1016000" y="4851167"/>
            <a:ext cx="4461998"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spc="25"/>
            </a:lvl1pPr>
          </a:lstStyle>
          <a:p>
            <a:r>
              <a:rPr dirty="0"/>
              <a:t>J Psychiatry </a:t>
            </a:r>
            <a:r>
              <a:rPr dirty="0" err="1"/>
              <a:t>Neurosci</a:t>
            </a:r>
            <a:r>
              <a:rPr dirty="0"/>
              <a:t> 2021;46(2)</a:t>
            </a:r>
          </a:p>
        </p:txBody>
      </p:sp>
      <p:sp>
        <p:nvSpPr>
          <p:cNvPr id="236" name="The role and impact of polyethylene glycol on anaphylactic reactions to COVID-19 nano-vaccines…"/>
          <p:cNvSpPr txBox="1"/>
          <p:nvPr/>
        </p:nvSpPr>
        <p:spPr>
          <a:xfrm>
            <a:off x="621343" y="6858000"/>
            <a:ext cx="9143815" cy="214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1600"/>
              </a:spcBef>
              <a:defRPr sz="3000" b="1" i="0" spc="0">
                <a:solidFill>
                  <a:srgbClr val="222222"/>
                </a:solidFill>
                <a:latin typeface="Helvetica"/>
                <a:ea typeface="Helvetica"/>
                <a:cs typeface="Helvetica"/>
                <a:sym typeface="Helvetica"/>
              </a:defRPr>
            </a:pPr>
            <a:r>
              <a:rPr dirty="0"/>
              <a:t>The role and impact of polyethylene glycol on anaphylactic reactions to COVID-19 nano-vaccines</a:t>
            </a:r>
          </a:p>
          <a:p>
            <a:pPr marL="457200" indent="-317500" defTabSz="457200">
              <a:spcBef>
                <a:spcPts val="0"/>
              </a:spcBef>
              <a:buClr>
                <a:srgbClr val="006699"/>
              </a:buClr>
              <a:buSzPct val="100000"/>
              <a:buFont typeface="Helvetica Neue"/>
              <a:buChar char="•"/>
              <a:defRPr sz="1600" i="0" u="sng" spc="0">
                <a:solidFill>
                  <a:srgbClr val="006699"/>
                </a:solidFill>
                <a:uFill>
                  <a:solidFill>
                    <a:srgbClr val="006699"/>
                  </a:solidFill>
                </a:uFill>
                <a:latin typeface="Helvetica Neue"/>
                <a:ea typeface="Helvetica Neue"/>
                <a:cs typeface="Helvetica Neue"/>
                <a:sym typeface="Helvetica Neue"/>
              </a:defRPr>
            </a:pPr>
            <a:r>
              <a:rPr u="none" dirty="0"/>
              <a:t>	</a:t>
            </a:r>
            <a:r>
              <a:rPr dirty="0"/>
              <a:t>P. </a:t>
            </a:r>
            <a:r>
              <a:rPr dirty="0" err="1"/>
              <a:t>Bigini</a:t>
            </a:r>
            <a:r>
              <a:rPr u="none" dirty="0">
                <a:solidFill>
                  <a:srgbClr val="222222"/>
                </a:solidFill>
              </a:rPr>
              <a:t>, </a:t>
            </a:r>
            <a:r>
              <a:rPr dirty="0"/>
              <a:t>M. </a:t>
            </a:r>
            <a:r>
              <a:rPr dirty="0" err="1"/>
              <a:t>Gobbi</a:t>
            </a:r>
            <a:r>
              <a:rPr u="none" dirty="0">
                <a:solidFill>
                  <a:srgbClr val="222222"/>
                </a:solidFill>
              </a:rPr>
              <a:t>, </a:t>
            </a:r>
            <a:r>
              <a:rPr dirty="0"/>
              <a:t>M. </a:t>
            </a:r>
            <a:r>
              <a:rPr dirty="0" err="1"/>
              <a:t>Bonati</a:t>
            </a:r>
            <a:r>
              <a:rPr u="none" dirty="0">
                <a:solidFill>
                  <a:srgbClr val="222222"/>
                </a:solidFill>
              </a:rPr>
              <a:t>, </a:t>
            </a:r>
            <a:r>
              <a:rPr dirty="0"/>
              <a:t>A. </a:t>
            </a:r>
            <a:r>
              <a:rPr dirty="0" err="1"/>
              <a:t>Clavenna</a:t>
            </a:r>
            <a:r>
              <a:rPr u="none" dirty="0">
                <a:solidFill>
                  <a:srgbClr val="222222"/>
                </a:solidFill>
              </a:rPr>
              <a:t>, </a:t>
            </a:r>
            <a:r>
              <a:rPr dirty="0"/>
              <a:t>M. </a:t>
            </a:r>
            <a:r>
              <a:rPr dirty="0" err="1"/>
              <a:t>Zucchetti</a:t>
            </a:r>
            <a:r>
              <a:rPr u="none" dirty="0">
                <a:solidFill>
                  <a:srgbClr val="222222"/>
                </a:solidFill>
              </a:rPr>
              <a:t>, </a:t>
            </a:r>
            <a:r>
              <a:rPr dirty="0"/>
              <a:t>S. </a:t>
            </a:r>
            <a:r>
              <a:rPr dirty="0" err="1"/>
              <a:t>Garattini</a:t>
            </a:r>
            <a:r>
              <a:rPr u="none" dirty="0">
                <a:solidFill>
                  <a:srgbClr val="222222"/>
                </a:solidFill>
              </a:rPr>
              <a:t> &amp; </a:t>
            </a:r>
            <a:r>
              <a:rPr dirty="0"/>
              <a:t>G. </a:t>
            </a:r>
            <a:r>
              <a:rPr dirty="0" err="1"/>
              <a:t>Pasut</a:t>
            </a:r>
            <a:r>
              <a:rPr u="none" dirty="0">
                <a:solidFill>
                  <a:srgbClr val="222222"/>
                </a:solidFill>
              </a:rPr>
              <a:t> </a:t>
            </a:r>
          </a:p>
          <a:p>
            <a:pPr defTabSz="457200">
              <a:spcBef>
                <a:spcPts val="800"/>
              </a:spcBef>
              <a:defRPr sz="1600" u="sng" spc="0">
                <a:solidFill>
                  <a:srgbClr val="006699"/>
                </a:solidFill>
                <a:uFill>
                  <a:solidFill>
                    <a:srgbClr val="006699"/>
                  </a:solidFill>
                </a:uFill>
                <a:latin typeface="Helvetica Neue"/>
                <a:ea typeface="Helvetica Neue"/>
                <a:cs typeface="Helvetica Neue"/>
                <a:sym typeface="Helvetica Neue"/>
              </a:defRPr>
            </a:pPr>
            <a:r>
              <a:rPr dirty="0">
                <a:hlinkClick r:id="rId2"/>
              </a:rPr>
              <a:t>Nature Nanotechnology</a:t>
            </a:r>
            <a:r>
              <a:rPr b="1" i="0" u="none" dirty="0">
                <a:solidFill>
                  <a:srgbClr val="222222"/>
                </a:solidFill>
              </a:rPr>
              <a:t> </a:t>
            </a:r>
            <a:r>
              <a:rPr dirty="0"/>
              <a:t>volume 16, pages1169–1171 (2021)</a:t>
            </a:r>
          </a:p>
        </p:txBody>
      </p:sp>
      <p:sp>
        <p:nvSpPr>
          <p:cNvPr id="3" name="TextBox 2">
            <a:extLst>
              <a:ext uri="{FF2B5EF4-FFF2-40B4-BE49-F238E27FC236}">
                <a16:creationId xmlns:a16="http://schemas.microsoft.com/office/drawing/2014/main" id="{A8C41630-485B-44FA-FFC8-1D676C0A0236}"/>
              </a:ext>
            </a:extLst>
          </p:cNvPr>
          <p:cNvSpPr txBox="1"/>
          <p:nvPr/>
        </p:nvSpPr>
        <p:spPr>
          <a:xfrm>
            <a:off x="1016001" y="9644533"/>
            <a:ext cx="8061766" cy="2308324"/>
          </a:xfrm>
          <a:prstGeom prst="rect">
            <a:avLst/>
          </a:prstGeom>
          <a:noFill/>
        </p:spPr>
        <p:txBody>
          <a:bodyPr wrap="square">
            <a:spAutoFit/>
          </a:bodyPr>
          <a:lstStyle/>
          <a:p>
            <a:r>
              <a:rPr lang="en-US" sz="2400" dirty="0"/>
              <a:t>CARPA can be particularly dangerous as there is amplification of the initial complement activation trigger that transforms the initial drug effect into a massive vicious cycle of abnormal physiological changes that include pulmonary hypertension, systemic hypotension, myocardial hypoxia, and bronchospasm</a:t>
            </a:r>
            <a:endParaRPr lang="en-CA" sz="2400"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0865F7-0D83-F3AD-3582-E0E787259EC4}"/>
              </a:ext>
            </a:extLst>
          </p:cNvPr>
          <p:cNvSpPr>
            <a:spLocks noGrp="1"/>
          </p:cNvSpPr>
          <p:nvPr>
            <p:ph type="title"/>
          </p:nvPr>
        </p:nvSpPr>
        <p:spPr>
          <a:xfrm>
            <a:off x="13581021" y="270956"/>
            <a:ext cx="9025978" cy="2834478"/>
          </a:xfrm>
        </p:spPr>
        <p:txBody>
          <a:bodyPr vert="horz" lIns="91440" tIns="45720" rIns="91440" bIns="45720" rtlCol="0" anchor="ctr">
            <a:normAutofit/>
          </a:bodyPr>
          <a:lstStyle/>
          <a:p>
            <a:pPr defTabSz="457200"/>
            <a:r>
              <a:rPr lang="en-US" sz="6000" dirty="0">
                <a:solidFill>
                  <a:schemeClr val="tx2"/>
                </a:solidFill>
              </a:rPr>
              <a:t>LNP/spike protein  elimination</a:t>
            </a:r>
          </a:p>
        </p:txBody>
      </p:sp>
      <p:sp>
        <p:nvSpPr>
          <p:cNvPr id="6" name="Text Placeholder 5">
            <a:extLst>
              <a:ext uri="{FF2B5EF4-FFF2-40B4-BE49-F238E27FC236}">
                <a16:creationId xmlns:a16="http://schemas.microsoft.com/office/drawing/2014/main" id="{F929F5EA-6B0F-924A-A037-041AD948F741}"/>
              </a:ext>
            </a:extLst>
          </p:cNvPr>
          <p:cNvSpPr>
            <a:spLocks noGrp="1"/>
          </p:cNvSpPr>
          <p:nvPr>
            <p:ph type="body" sz="half" idx="1"/>
          </p:nvPr>
        </p:nvSpPr>
        <p:spPr>
          <a:xfrm>
            <a:off x="13125886" y="3122368"/>
            <a:ext cx="10514174" cy="6635876"/>
          </a:xfrm>
        </p:spPr>
        <p:txBody>
          <a:bodyPr vert="horz" lIns="91440" tIns="45720" rIns="91440" bIns="45720" rtlCol="0" anchor="t">
            <a:noAutofit/>
          </a:bodyPr>
          <a:lstStyle/>
          <a:p>
            <a:pPr defTabSz="457200">
              <a:lnSpc>
                <a:spcPct val="90000"/>
              </a:lnSpc>
              <a:spcBef>
                <a:spcPts val="1000"/>
              </a:spcBef>
            </a:pPr>
            <a:r>
              <a:rPr lang="en-US" dirty="0">
                <a:solidFill>
                  <a:schemeClr val="tx2"/>
                </a:solidFill>
              </a:rPr>
              <a:t>EMA assumed mRNA and lipids naturally degrade, so no excretion studies performed as per WHO 2005 guidance</a:t>
            </a:r>
          </a:p>
          <a:p>
            <a:pPr lvl="1" defTabSz="457200">
              <a:lnSpc>
                <a:spcPct val="90000"/>
              </a:lnSpc>
              <a:spcBef>
                <a:spcPts val="1000"/>
              </a:spcBef>
            </a:pPr>
            <a:r>
              <a:rPr lang="en-US" dirty="0">
                <a:solidFill>
                  <a:schemeClr val="tx2"/>
                </a:solidFill>
              </a:rPr>
              <a:t>Required if assessed as gene therapy</a:t>
            </a:r>
          </a:p>
          <a:p>
            <a:pPr defTabSz="457200">
              <a:lnSpc>
                <a:spcPct val="90000"/>
              </a:lnSpc>
              <a:spcBef>
                <a:spcPts val="1000"/>
              </a:spcBef>
            </a:pPr>
            <a:r>
              <a:rPr lang="en-US" dirty="0">
                <a:solidFill>
                  <a:schemeClr val="tx2"/>
                </a:solidFill>
              </a:rPr>
              <a:t>Bansal </a:t>
            </a:r>
            <a:r>
              <a:rPr lang="en-US" i="1" dirty="0">
                <a:solidFill>
                  <a:schemeClr val="tx2"/>
                </a:solidFill>
              </a:rPr>
              <a:t>et al</a:t>
            </a:r>
            <a:r>
              <a:rPr lang="en-US" dirty="0">
                <a:solidFill>
                  <a:schemeClr val="tx2"/>
                </a:solidFill>
              </a:rPr>
              <a:t> showed exosomes released by day 14 after vaccination even before spike antibodies are formed</a:t>
            </a:r>
          </a:p>
          <a:p>
            <a:pPr defTabSz="457200">
              <a:lnSpc>
                <a:spcPct val="90000"/>
              </a:lnSpc>
              <a:spcBef>
                <a:spcPts val="1000"/>
              </a:spcBef>
            </a:pPr>
            <a:r>
              <a:rPr lang="en-US" dirty="0">
                <a:solidFill>
                  <a:schemeClr val="tx2"/>
                </a:solidFill>
              </a:rPr>
              <a:t>Increased after 2</a:t>
            </a:r>
            <a:r>
              <a:rPr lang="en-US" baseline="30000" dirty="0">
                <a:solidFill>
                  <a:schemeClr val="tx2"/>
                </a:solidFill>
              </a:rPr>
              <a:t>nd</a:t>
            </a:r>
            <a:r>
              <a:rPr lang="en-US" dirty="0">
                <a:solidFill>
                  <a:schemeClr val="tx2"/>
                </a:solidFill>
              </a:rPr>
              <a:t> dose; sizes were similar to LNPs</a:t>
            </a:r>
          </a:p>
          <a:p>
            <a:pPr defTabSz="457200">
              <a:lnSpc>
                <a:spcPct val="90000"/>
              </a:lnSpc>
              <a:spcBef>
                <a:spcPts val="1000"/>
              </a:spcBef>
            </a:pPr>
            <a:r>
              <a:rPr lang="en-US" dirty="0">
                <a:solidFill>
                  <a:schemeClr val="tx2"/>
                </a:solidFill>
              </a:rPr>
              <a:t>Consistent with data from </a:t>
            </a:r>
            <a:r>
              <a:rPr lang="en-US" dirty="0" err="1">
                <a:solidFill>
                  <a:schemeClr val="tx2"/>
                </a:solidFill>
              </a:rPr>
              <a:t>patisaran</a:t>
            </a:r>
            <a:r>
              <a:rPr lang="en-US" dirty="0">
                <a:solidFill>
                  <a:schemeClr val="tx2"/>
                </a:solidFill>
              </a:rPr>
              <a:t> (</a:t>
            </a:r>
            <a:r>
              <a:rPr lang="en-US" dirty="0" err="1">
                <a:solidFill>
                  <a:schemeClr val="tx2"/>
                </a:solidFill>
              </a:rPr>
              <a:t>Onpattro</a:t>
            </a:r>
            <a:r>
              <a:rPr lang="en-US" dirty="0">
                <a:solidFill>
                  <a:schemeClr val="tx2"/>
                </a:solidFill>
              </a:rPr>
              <a:t>) where siRNA is egressed with lipids in exosomes</a:t>
            </a:r>
          </a:p>
          <a:p>
            <a:pPr lvl="1" defTabSz="457200">
              <a:lnSpc>
                <a:spcPct val="90000"/>
              </a:lnSpc>
              <a:spcBef>
                <a:spcPts val="1000"/>
              </a:spcBef>
            </a:pPr>
            <a:r>
              <a:rPr lang="en-US" dirty="0">
                <a:solidFill>
                  <a:schemeClr val="tx2"/>
                </a:solidFill>
              </a:rPr>
              <a:t>Half-life of 60-80 days</a:t>
            </a:r>
          </a:p>
          <a:p>
            <a:pPr defTabSz="457200">
              <a:lnSpc>
                <a:spcPct val="90000"/>
              </a:lnSpc>
              <a:spcBef>
                <a:spcPts val="1000"/>
              </a:spcBef>
            </a:pPr>
            <a:r>
              <a:rPr lang="en-US" dirty="0">
                <a:solidFill>
                  <a:schemeClr val="tx2"/>
                </a:solidFill>
              </a:rPr>
              <a:t>Extracellular vesicles able to transfect</a:t>
            </a:r>
          </a:p>
          <a:p>
            <a:pPr lvl="1" defTabSz="457200">
              <a:lnSpc>
                <a:spcPct val="90000"/>
              </a:lnSpc>
              <a:spcBef>
                <a:spcPts val="1000"/>
              </a:spcBef>
            </a:pPr>
            <a:r>
              <a:rPr lang="en-US" dirty="0">
                <a:solidFill>
                  <a:schemeClr val="tx2"/>
                </a:solidFill>
              </a:rPr>
              <a:t>Less cytokine stimulation compared to intact LNPs</a:t>
            </a:r>
          </a:p>
        </p:txBody>
      </p:sp>
      <p:pic>
        <p:nvPicPr>
          <p:cNvPr id="8" name="Picture 7">
            <a:extLst>
              <a:ext uri="{FF2B5EF4-FFF2-40B4-BE49-F238E27FC236}">
                <a16:creationId xmlns:a16="http://schemas.microsoft.com/office/drawing/2014/main" id="{5E3AA412-B774-4738-0990-72595AA198EB}"/>
              </a:ext>
            </a:extLst>
          </p:cNvPr>
          <p:cNvPicPr>
            <a:picLocks noChangeAspect="1"/>
          </p:cNvPicPr>
          <p:nvPr/>
        </p:nvPicPr>
        <p:blipFill>
          <a:blip r:embed="rId2"/>
          <a:stretch>
            <a:fillRect/>
          </a:stretch>
        </p:blipFill>
        <p:spPr>
          <a:xfrm>
            <a:off x="813968" y="8439150"/>
            <a:ext cx="8640434" cy="5034546"/>
          </a:xfrm>
          <a:prstGeom prst="rect">
            <a:avLst/>
          </a:prstGeom>
        </p:spPr>
      </p:pic>
      <p:pic>
        <p:nvPicPr>
          <p:cNvPr id="10" name="Picture 9">
            <a:extLst>
              <a:ext uri="{FF2B5EF4-FFF2-40B4-BE49-F238E27FC236}">
                <a16:creationId xmlns:a16="http://schemas.microsoft.com/office/drawing/2014/main" id="{A0B03395-61A7-E575-70FE-5B27A3EA3AF6}"/>
              </a:ext>
            </a:extLst>
          </p:cNvPr>
          <p:cNvPicPr>
            <a:picLocks noChangeAspect="1"/>
          </p:cNvPicPr>
          <p:nvPr/>
        </p:nvPicPr>
        <p:blipFill>
          <a:blip r:embed="rId3"/>
          <a:stretch>
            <a:fillRect/>
          </a:stretch>
        </p:blipFill>
        <p:spPr>
          <a:xfrm>
            <a:off x="448733" y="6567886"/>
            <a:ext cx="11830050" cy="2170073"/>
          </a:xfrm>
          <a:prstGeom prst="rect">
            <a:avLst/>
          </a:prstGeom>
        </p:spPr>
      </p:pic>
      <p:pic>
        <p:nvPicPr>
          <p:cNvPr id="11" name="Picture 10">
            <a:extLst>
              <a:ext uri="{FF2B5EF4-FFF2-40B4-BE49-F238E27FC236}">
                <a16:creationId xmlns:a16="http://schemas.microsoft.com/office/drawing/2014/main" id="{8C3CC24D-1D38-4AEE-B277-4651A5599650}"/>
              </a:ext>
            </a:extLst>
          </p:cNvPr>
          <p:cNvPicPr>
            <a:picLocks noChangeAspect="1"/>
          </p:cNvPicPr>
          <p:nvPr/>
        </p:nvPicPr>
        <p:blipFill>
          <a:blip r:embed="rId4"/>
          <a:stretch>
            <a:fillRect/>
          </a:stretch>
        </p:blipFill>
        <p:spPr>
          <a:xfrm>
            <a:off x="546396" y="1505593"/>
            <a:ext cx="4953000" cy="4514850"/>
          </a:xfrm>
          <a:prstGeom prst="rect">
            <a:avLst/>
          </a:prstGeom>
        </p:spPr>
      </p:pic>
      <p:sp>
        <p:nvSpPr>
          <p:cNvPr id="28" name="TextBox 27">
            <a:extLst>
              <a:ext uri="{FF2B5EF4-FFF2-40B4-BE49-F238E27FC236}">
                <a16:creationId xmlns:a16="http://schemas.microsoft.com/office/drawing/2014/main" id="{8FD5EAB2-F7DA-E2B9-3267-E83DB722C320}"/>
              </a:ext>
            </a:extLst>
          </p:cNvPr>
          <p:cNvSpPr txBox="1"/>
          <p:nvPr/>
        </p:nvSpPr>
        <p:spPr>
          <a:xfrm>
            <a:off x="258233" y="754818"/>
            <a:ext cx="12211050" cy="954107"/>
          </a:xfrm>
          <a:prstGeom prst="rect">
            <a:avLst/>
          </a:prstGeom>
          <a:noFill/>
        </p:spPr>
        <p:txBody>
          <a:bodyPr wrap="square">
            <a:spAutoFit/>
          </a:bodyPr>
          <a:lstStyle/>
          <a:p>
            <a:r>
              <a:rPr lang="en-CA" sz="2800" dirty="0"/>
              <a:t>https://journals.aai.org/jimmunol/article/207/10/2405/234284/Cutting-Edge-Circulating-Exosomes-with-COVID-Spike</a:t>
            </a:r>
          </a:p>
        </p:txBody>
      </p:sp>
      <p:sp>
        <p:nvSpPr>
          <p:cNvPr id="30" name="TextBox 29">
            <a:extLst>
              <a:ext uri="{FF2B5EF4-FFF2-40B4-BE49-F238E27FC236}">
                <a16:creationId xmlns:a16="http://schemas.microsoft.com/office/drawing/2014/main" id="{1DB5EF99-BBAC-04B0-669F-86D3C1F5DE1A}"/>
              </a:ext>
            </a:extLst>
          </p:cNvPr>
          <p:cNvSpPr txBox="1"/>
          <p:nvPr/>
        </p:nvSpPr>
        <p:spPr>
          <a:xfrm>
            <a:off x="6086654" y="2438400"/>
            <a:ext cx="5672426" cy="1569660"/>
          </a:xfrm>
          <a:prstGeom prst="rect">
            <a:avLst/>
          </a:prstGeom>
          <a:noFill/>
        </p:spPr>
        <p:txBody>
          <a:bodyPr wrap="square" rtlCol="0">
            <a:spAutoFit/>
          </a:bodyPr>
          <a:lstStyle/>
          <a:p>
            <a:r>
              <a:rPr lang="en-CA" sz="4800" dirty="0">
                <a:highlight>
                  <a:srgbClr val="FFFF00"/>
                </a:highlight>
              </a:rPr>
              <a:t>IS THIS HOW SHEDDING OCCURS?</a:t>
            </a:r>
            <a:endParaRPr lang="en-CA" dirty="0">
              <a:highlight>
                <a:srgbClr val="FFFF00"/>
              </a:highlight>
            </a:endParaRPr>
          </a:p>
        </p:txBody>
      </p:sp>
      <p:pic>
        <p:nvPicPr>
          <p:cNvPr id="3" name="Picture 2">
            <a:extLst>
              <a:ext uri="{FF2B5EF4-FFF2-40B4-BE49-F238E27FC236}">
                <a16:creationId xmlns:a16="http://schemas.microsoft.com/office/drawing/2014/main" id="{60327596-7302-7265-B28C-2D4FFCDC133F}"/>
              </a:ext>
            </a:extLst>
          </p:cNvPr>
          <p:cNvPicPr>
            <a:picLocks noChangeAspect="1"/>
          </p:cNvPicPr>
          <p:nvPr/>
        </p:nvPicPr>
        <p:blipFill>
          <a:blip r:embed="rId5"/>
          <a:stretch>
            <a:fillRect/>
          </a:stretch>
        </p:blipFill>
        <p:spPr>
          <a:xfrm>
            <a:off x="5787559" y="4058878"/>
            <a:ext cx="6404441" cy="1961565"/>
          </a:xfrm>
          <a:prstGeom prst="rect">
            <a:avLst/>
          </a:prstGeom>
        </p:spPr>
      </p:pic>
      <p:sp>
        <p:nvSpPr>
          <p:cNvPr id="2" name="TextBox 1">
            <a:extLst>
              <a:ext uri="{FF2B5EF4-FFF2-40B4-BE49-F238E27FC236}">
                <a16:creationId xmlns:a16="http://schemas.microsoft.com/office/drawing/2014/main" id="{720A065F-5A6B-2263-9D8E-B5361888F6AC}"/>
              </a:ext>
            </a:extLst>
          </p:cNvPr>
          <p:cNvSpPr txBox="1"/>
          <p:nvPr/>
        </p:nvSpPr>
        <p:spPr>
          <a:xfrm>
            <a:off x="9601200" y="9571567"/>
            <a:ext cx="4005730" cy="2554545"/>
          </a:xfrm>
          <a:prstGeom prst="rect">
            <a:avLst/>
          </a:prstGeom>
          <a:noFill/>
        </p:spPr>
        <p:txBody>
          <a:bodyPr wrap="square" rtlCol="0">
            <a:spAutoFit/>
          </a:bodyPr>
          <a:lstStyle/>
          <a:p>
            <a:r>
              <a:rPr lang="en-CA" sz="4000" dirty="0">
                <a:highlight>
                  <a:srgbClr val="FFFF00"/>
                </a:highlight>
              </a:rPr>
              <a:t>NEEDS VERIFICATION WITH MRNA VACCINES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9E9C-3170-E852-7802-9C866019F945}"/>
              </a:ext>
            </a:extLst>
          </p:cNvPr>
          <p:cNvSpPr>
            <a:spLocks noGrp="1"/>
          </p:cNvSpPr>
          <p:nvPr>
            <p:ph type="title"/>
          </p:nvPr>
        </p:nvSpPr>
        <p:spPr/>
        <p:txBody>
          <a:bodyPr/>
          <a:lstStyle/>
          <a:p>
            <a:r>
              <a:rPr lang="en-CA" dirty="0"/>
              <a:t>Toxicity Assessment in Rats</a:t>
            </a:r>
          </a:p>
        </p:txBody>
      </p:sp>
      <p:sp>
        <p:nvSpPr>
          <p:cNvPr id="3" name="Text Placeholder 2">
            <a:extLst>
              <a:ext uri="{FF2B5EF4-FFF2-40B4-BE49-F238E27FC236}">
                <a16:creationId xmlns:a16="http://schemas.microsoft.com/office/drawing/2014/main" id="{78C205EF-BA20-A070-3C79-EA8DC0100270}"/>
              </a:ext>
            </a:extLst>
          </p:cNvPr>
          <p:cNvSpPr>
            <a:spLocks noGrp="1"/>
          </p:cNvSpPr>
          <p:nvPr>
            <p:ph type="body" idx="1"/>
          </p:nvPr>
        </p:nvSpPr>
        <p:spPr>
          <a:xfrm>
            <a:off x="1354668" y="2781300"/>
            <a:ext cx="18952632" cy="9301425"/>
          </a:xfrm>
        </p:spPr>
        <p:txBody>
          <a:bodyPr>
            <a:normAutofit fontScale="92500" lnSpcReduction="20000"/>
          </a:bodyPr>
          <a:lstStyle/>
          <a:p>
            <a:r>
              <a:rPr lang="en-US" dirty="0"/>
              <a:t>Only whole formulation used</a:t>
            </a:r>
          </a:p>
          <a:p>
            <a:r>
              <a:rPr lang="en-US" dirty="0"/>
              <a:t>Variety of modRNA formulations studied</a:t>
            </a:r>
          </a:p>
          <a:p>
            <a:r>
              <a:rPr lang="en-US" dirty="0"/>
              <a:t>STRONG HEMATOLOGICAL RESPONSES</a:t>
            </a:r>
          </a:p>
          <a:p>
            <a:pPr lvl="1"/>
            <a:r>
              <a:rPr lang="en-US" dirty="0"/>
              <a:t>Difficult to interpret; no dose response design</a:t>
            </a:r>
          </a:p>
          <a:p>
            <a:r>
              <a:rPr lang="en-US" dirty="0"/>
              <a:t>Liver effects including </a:t>
            </a:r>
            <a:r>
              <a:rPr lang="en-US" dirty="0">
                <a:highlight>
                  <a:srgbClr val="FFFF00"/>
                </a:highlight>
              </a:rPr>
              <a:t>periportal vacuolations, increased liver enzymes</a:t>
            </a:r>
          </a:p>
          <a:p>
            <a:r>
              <a:rPr lang="en-US" dirty="0"/>
              <a:t>Toxicity of nanoparticles</a:t>
            </a:r>
          </a:p>
          <a:p>
            <a:pPr lvl="1"/>
            <a:r>
              <a:rPr lang="en-US" dirty="0"/>
              <a:t>surface area to mass ratio increases as the size of particulates decreases, and the toxicity of particulates often, but not always, correlates with surface area more than mass (Hubbs et al. Toxicological Pathology 2011;39;301-324)</a:t>
            </a:r>
          </a:p>
          <a:p>
            <a:pPr marL="0" indent="0">
              <a:buNone/>
            </a:pPr>
            <a:endParaRPr lang="en-US" dirty="0"/>
          </a:p>
          <a:p>
            <a:r>
              <a:rPr lang="en-US" dirty="0"/>
              <a:t> …no further experimental toxicological studies are considered necessary as the use of the whole formulation (RNA + LNP) in the repeat-dose toxicity and DART studies is sufficient to qualify the novel excipient lipids in combination that the </a:t>
            </a:r>
            <a:r>
              <a:rPr lang="en-US" dirty="0">
                <a:highlight>
                  <a:srgbClr val="FFFF00"/>
                </a:highlight>
              </a:rPr>
              <a:t>overall effects are also being assessed in the clinical trials.</a:t>
            </a:r>
          </a:p>
          <a:p>
            <a:pPr lvl="1"/>
            <a:r>
              <a:rPr lang="en-US" dirty="0"/>
              <a:t>Rapporteur’s Rolling Review assessment report: Overview and list of questions. EMEA/H/C/005735/RR.10</a:t>
            </a:r>
            <a:endParaRPr lang="en-CA" dirty="0"/>
          </a:p>
        </p:txBody>
      </p:sp>
      <p:pic>
        <p:nvPicPr>
          <p:cNvPr id="5" name="Picture 4">
            <a:extLst>
              <a:ext uri="{FF2B5EF4-FFF2-40B4-BE49-F238E27FC236}">
                <a16:creationId xmlns:a16="http://schemas.microsoft.com/office/drawing/2014/main" id="{B5DF98DF-46F1-10D3-708B-0703F9B1C86A}"/>
              </a:ext>
            </a:extLst>
          </p:cNvPr>
          <p:cNvPicPr>
            <a:picLocks noChangeAspect="1"/>
          </p:cNvPicPr>
          <p:nvPr/>
        </p:nvPicPr>
        <p:blipFill>
          <a:blip r:embed="rId2"/>
          <a:stretch>
            <a:fillRect/>
          </a:stretch>
        </p:blipFill>
        <p:spPr>
          <a:xfrm>
            <a:off x="15129165" y="602674"/>
            <a:ext cx="7315200" cy="4269364"/>
          </a:xfrm>
          <a:prstGeom prst="rect">
            <a:avLst/>
          </a:prstGeom>
        </p:spPr>
      </p:pic>
      <p:sp>
        <p:nvSpPr>
          <p:cNvPr id="7" name="TextBox 6">
            <a:extLst>
              <a:ext uri="{FF2B5EF4-FFF2-40B4-BE49-F238E27FC236}">
                <a16:creationId xmlns:a16="http://schemas.microsoft.com/office/drawing/2014/main" id="{8954510F-6B27-6D67-4CEA-2120301FC6CF}"/>
              </a:ext>
            </a:extLst>
          </p:cNvPr>
          <p:cNvSpPr txBox="1"/>
          <p:nvPr/>
        </p:nvSpPr>
        <p:spPr>
          <a:xfrm>
            <a:off x="17087850" y="4719638"/>
            <a:ext cx="6229350" cy="938212"/>
          </a:xfrm>
          <a:prstGeom prst="rect">
            <a:avLst/>
          </a:prstGeom>
          <a:noFill/>
        </p:spPr>
        <p:txBody>
          <a:bodyPr wrap="square" rtlCol="0">
            <a:spAutoFit/>
          </a:bodyPr>
          <a:lstStyle/>
          <a:p>
            <a:endParaRPr lang="en-CA" dirty="0"/>
          </a:p>
        </p:txBody>
      </p:sp>
      <p:sp>
        <p:nvSpPr>
          <p:cNvPr id="9" name="TextBox 8">
            <a:extLst>
              <a:ext uri="{FF2B5EF4-FFF2-40B4-BE49-F238E27FC236}">
                <a16:creationId xmlns:a16="http://schemas.microsoft.com/office/drawing/2014/main" id="{E124EF2C-E028-DDA1-024E-A04FFF47214D}"/>
              </a:ext>
            </a:extLst>
          </p:cNvPr>
          <p:cNvSpPr txBox="1"/>
          <p:nvPr/>
        </p:nvSpPr>
        <p:spPr>
          <a:xfrm>
            <a:off x="15976890" y="4948238"/>
            <a:ext cx="6467475" cy="369332"/>
          </a:xfrm>
          <a:prstGeom prst="rect">
            <a:avLst/>
          </a:prstGeom>
          <a:noFill/>
        </p:spPr>
        <p:txBody>
          <a:bodyPr wrap="square">
            <a:spAutoFit/>
          </a:bodyPr>
          <a:lstStyle/>
          <a:p>
            <a:r>
              <a:rPr lang="en-CA" dirty="0"/>
              <a:t>https://www.ncbi.nlm.nih.gov/pmc/articles/PMC9965811/</a:t>
            </a:r>
          </a:p>
        </p:txBody>
      </p:sp>
    </p:spTree>
    <p:extLst>
      <p:ext uri="{BB962C8B-B14F-4D97-AF65-F5344CB8AC3E}">
        <p14:creationId xmlns:p14="http://schemas.microsoft.com/office/powerpoint/2010/main" val="287313437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C8AE2-48A9-F40E-4FC3-A9D500EA3CA4}"/>
              </a:ext>
            </a:extLst>
          </p:cNvPr>
          <p:cNvSpPr>
            <a:spLocks noGrp="1"/>
          </p:cNvSpPr>
          <p:nvPr>
            <p:ph type="title"/>
          </p:nvPr>
        </p:nvSpPr>
        <p:spPr/>
        <p:txBody>
          <a:bodyPr/>
          <a:lstStyle/>
          <a:p>
            <a:r>
              <a:rPr lang="en-CA" dirty="0"/>
              <a:t>Are LNPs adjuvants?</a:t>
            </a:r>
          </a:p>
        </p:txBody>
      </p:sp>
      <p:sp>
        <p:nvSpPr>
          <p:cNvPr id="3" name="Text Placeholder 2">
            <a:extLst>
              <a:ext uri="{FF2B5EF4-FFF2-40B4-BE49-F238E27FC236}">
                <a16:creationId xmlns:a16="http://schemas.microsoft.com/office/drawing/2014/main" id="{3AA50DC5-157D-DDEF-1A09-00479C898985}"/>
              </a:ext>
            </a:extLst>
          </p:cNvPr>
          <p:cNvSpPr>
            <a:spLocks noGrp="1"/>
          </p:cNvSpPr>
          <p:nvPr>
            <p:ph type="body" idx="1"/>
          </p:nvPr>
        </p:nvSpPr>
        <p:spPr>
          <a:xfrm>
            <a:off x="1354668" y="2781300"/>
            <a:ext cx="17193336" cy="9301425"/>
          </a:xfrm>
        </p:spPr>
        <p:txBody>
          <a:bodyPr>
            <a:normAutofit/>
          </a:bodyPr>
          <a:lstStyle/>
          <a:p>
            <a:r>
              <a:rPr lang="en-US" dirty="0"/>
              <a:t> a vaccine antigen augments or potentiate and possibly targets the specific immune response to an antigen (FDA Regulations)</a:t>
            </a:r>
          </a:p>
          <a:p>
            <a:r>
              <a:rPr lang="en-US" i="1" dirty="0"/>
              <a:t>…the LNP can activate the innate immune system of mice, by the synthesis of pro-inflammatory cytokines. As the effect was transient, this effect could be considered as an adjuvant-like effect. Overall, based on above, the LNP formulation is expected to have not only a role to protect modRNA from nucleases degradation, and facilitating cellular transfection, but also adjuvant like effects. </a:t>
            </a:r>
            <a:r>
              <a:rPr lang="en-US" sz="2800" i="1" dirty="0"/>
              <a:t>Rapporteur’s Rolling Review assessment report: Overview and list of questions. EMEA/H/C/005735/RR 2020</a:t>
            </a:r>
            <a:endParaRPr lang="en-CA" dirty="0"/>
          </a:p>
          <a:p>
            <a:r>
              <a:rPr lang="en-CA" dirty="0"/>
              <a:t>EMA guidelines for an adjuvant </a:t>
            </a:r>
            <a:r>
              <a:rPr lang="en-CA" sz="2400" dirty="0"/>
              <a:t>(https://www.ema.europa.eu/en/documents/scientific-guideline/guideline-adjuvants-vaccines-human-use-see-also-explanatory-note_en.pdf)</a:t>
            </a:r>
          </a:p>
          <a:p>
            <a:pPr lvl="1"/>
            <a:r>
              <a:rPr lang="en-CA" dirty="0"/>
              <a:t>CMC</a:t>
            </a:r>
          </a:p>
          <a:p>
            <a:pPr lvl="1"/>
            <a:r>
              <a:rPr lang="en-CA" dirty="0"/>
              <a:t>Repeat dose toxicology, systemic toxicology</a:t>
            </a:r>
          </a:p>
          <a:p>
            <a:pPr lvl="1"/>
            <a:r>
              <a:rPr lang="en-CA" dirty="0"/>
              <a:t>Local tolerance, allergic reactions</a:t>
            </a:r>
          </a:p>
          <a:p>
            <a:pPr lvl="1"/>
            <a:r>
              <a:rPr lang="en-CA" dirty="0"/>
              <a:t>Genito- and carcinogenicity </a:t>
            </a:r>
          </a:p>
          <a:p>
            <a:pPr lvl="1"/>
            <a:endParaRPr lang="en-CA" dirty="0"/>
          </a:p>
          <a:p>
            <a:pPr lvl="1"/>
            <a:endParaRPr lang="en-CA" dirty="0"/>
          </a:p>
        </p:txBody>
      </p:sp>
    </p:spTree>
    <p:extLst>
      <p:ext uri="{BB962C8B-B14F-4D97-AF65-F5344CB8AC3E}">
        <p14:creationId xmlns:p14="http://schemas.microsoft.com/office/powerpoint/2010/main" val="192897030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ack shot of a row of graduates">
            <a:extLst>
              <a:ext uri="{FF2B5EF4-FFF2-40B4-BE49-F238E27FC236}">
                <a16:creationId xmlns:a16="http://schemas.microsoft.com/office/drawing/2014/main" id="{A7AB2834-17D6-A4EF-FA33-D42B1B095E89}"/>
              </a:ext>
            </a:extLst>
          </p:cNvPr>
          <p:cNvPicPr>
            <a:picLocks noChangeAspect="1"/>
          </p:cNvPicPr>
          <p:nvPr/>
        </p:nvPicPr>
        <p:blipFill rotWithShape="1">
          <a:blip r:embed="rId2">
            <a:duotone>
              <a:schemeClr val="bg2">
                <a:shade val="45000"/>
                <a:satMod val="135000"/>
              </a:schemeClr>
              <a:prstClr val="white"/>
            </a:duotone>
            <a:alphaModFix amt="25000"/>
          </a:blip>
          <a:srcRect t="7514" b="8216"/>
          <a:stretch/>
        </p:blipFill>
        <p:spPr>
          <a:xfrm>
            <a:off x="2" y="10"/>
            <a:ext cx="24383998" cy="13715990"/>
          </a:xfrm>
          <a:prstGeom prst="rect">
            <a:avLst/>
          </a:prstGeom>
        </p:spPr>
      </p:pic>
      <p:sp>
        <p:nvSpPr>
          <p:cNvPr id="2" name="Title 1">
            <a:extLst>
              <a:ext uri="{FF2B5EF4-FFF2-40B4-BE49-F238E27FC236}">
                <a16:creationId xmlns:a16="http://schemas.microsoft.com/office/drawing/2014/main" id="{ED398B74-CC62-22E8-5B05-9F7D29E21E07}"/>
              </a:ext>
            </a:extLst>
          </p:cNvPr>
          <p:cNvSpPr>
            <a:spLocks noGrp="1"/>
          </p:cNvSpPr>
          <p:nvPr>
            <p:ph type="title"/>
          </p:nvPr>
        </p:nvSpPr>
        <p:spPr>
          <a:xfrm>
            <a:off x="1354668" y="1219200"/>
            <a:ext cx="17193336" cy="1087582"/>
          </a:xfrm>
        </p:spPr>
        <p:txBody>
          <a:bodyPr vert="horz" lIns="91440" tIns="45720" rIns="91440" bIns="45720" rtlCol="0" anchor="t">
            <a:normAutofit/>
          </a:bodyPr>
          <a:lstStyle/>
          <a:p>
            <a:pPr defTabSz="457200"/>
            <a:r>
              <a:rPr lang="en-US" sz="4800" dirty="0"/>
              <a:t>BIODISTRIBUTION</a:t>
            </a:r>
          </a:p>
        </p:txBody>
      </p:sp>
      <p:sp>
        <p:nvSpPr>
          <p:cNvPr id="3" name="Text Placeholder 2">
            <a:extLst>
              <a:ext uri="{FF2B5EF4-FFF2-40B4-BE49-F238E27FC236}">
                <a16:creationId xmlns:a16="http://schemas.microsoft.com/office/drawing/2014/main" id="{F9455C2F-9F1F-5CF4-A396-B6AE16DED4E6}"/>
              </a:ext>
            </a:extLst>
          </p:cNvPr>
          <p:cNvSpPr>
            <a:spLocks noGrp="1"/>
          </p:cNvSpPr>
          <p:nvPr>
            <p:ph type="body" idx="1"/>
          </p:nvPr>
        </p:nvSpPr>
        <p:spPr>
          <a:xfrm>
            <a:off x="1226520" y="2306782"/>
            <a:ext cx="21155497" cy="10761518"/>
          </a:xfrm>
        </p:spPr>
        <p:txBody>
          <a:bodyPr vert="horz" lIns="91440" tIns="45720" rIns="91440" bIns="45720" rtlCol="0">
            <a:normAutofit/>
          </a:bodyPr>
          <a:lstStyle/>
          <a:p>
            <a:pPr defTabSz="457200">
              <a:spcBef>
                <a:spcPts val="1000"/>
              </a:spcBef>
            </a:pPr>
            <a:r>
              <a:rPr lang="en-US" sz="4000" dirty="0"/>
              <a:t>Traditional pharmacokinetic studies not done and are generally unhelpful</a:t>
            </a:r>
          </a:p>
          <a:p>
            <a:pPr defTabSz="457200">
              <a:spcBef>
                <a:spcPts val="1000"/>
              </a:spcBef>
            </a:pPr>
            <a:r>
              <a:rPr lang="en-US" sz="4000" dirty="0"/>
              <a:t>Dependent on route of administration</a:t>
            </a:r>
          </a:p>
          <a:p>
            <a:pPr defTabSz="457200">
              <a:spcBef>
                <a:spcPts val="1000"/>
              </a:spcBef>
            </a:pPr>
            <a:r>
              <a:rPr lang="en-US" sz="4000" i="1" dirty="0"/>
              <a:t>In vivo </a:t>
            </a:r>
            <a:r>
              <a:rPr lang="en-US" sz="4000" dirty="0"/>
              <a:t>distribution of luciferase of various LNP formulations in mice</a:t>
            </a:r>
          </a:p>
          <a:p>
            <a:pPr lvl="1" defTabSz="457200">
              <a:spcBef>
                <a:spcPts val="1000"/>
              </a:spcBef>
            </a:pPr>
            <a:r>
              <a:rPr lang="en-US" sz="4000" dirty="0"/>
              <a:t>Non-validated method</a:t>
            </a:r>
          </a:p>
          <a:p>
            <a:pPr lvl="1" defTabSz="457200">
              <a:spcBef>
                <a:spcPts val="1000"/>
              </a:spcBef>
            </a:pPr>
            <a:r>
              <a:rPr lang="en-US" sz="4000" dirty="0"/>
              <a:t>peak level 6 hours post injection and slowly decreased during the first 72 hours and then again after 6 and 9 days</a:t>
            </a:r>
          </a:p>
          <a:p>
            <a:pPr defTabSz="457200">
              <a:spcBef>
                <a:spcPts val="1000"/>
              </a:spcBef>
            </a:pPr>
            <a:r>
              <a:rPr lang="en-US" sz="4000" i="1" dirty="0"/>
              <a:t>In vivo </a:t>
            </a:r>
            <a:r>
              <a:rPr lang="en-US" sz="4000" dirty="0"/>
              <a:t>distribution in rats with radiolabeled LNP formulation in DP</a:t>
            </a:r>
          </a:p>
          <a:p>
            <a:pPr lvl="1" defTabSz="457200">
              <a:spcBef>
                <a:spcPts val="1000"/>
              </a:spcBef>
            </a:pPr>
            <a:r>
              <a:rPr lang="en-US" sz="4000" dirty="0"/>
              <a:t>Luciferase, not modRNA</a:t>
            </a:r>
          </a:p>
          <a:p>
            <a:pPr lvl="1" defTabSz="457200">
              <a:spcBef>
                <a:spcPts val="1000"/>
              </a:spcBef>
            </a:pPr>
            <a:r>
              <a:rPr lang="en-US" sz="4000" dirty="0"/>
              <a:t>Sequence of mRNA could affect signal persistence and/or stability</a:t>
            </a:r>
          </a:p>
          <a:p>
            <a:pPr lvl="1" defTabSz="457200">
              <a:spcBef>
                <a:spcPts val="1000"/>
              </a:spcBef>
            </a:pPr>
            <a:r>
              <a:rPr lang="en-US" sz="4000" dirty="0"/>
              <a:t>48 </a:t>
            </a:r>
            <a:r>
              <a:rPr lang="en-US" sz="4000" dirty="0" err="1"/>
              <a:t>hrs</a:t>
            </a:r>
            <a:r>
              <a:rPr lang="en-US" sz="4000" dirty="0"/>
              <a:t> only; should continue until no signal detected</a:t>
            </a:r>
          </a:p>
          <a:p>
            <a:pPr lvl="1" defTabSz="457200">
              <a:spcBef>
                <a:spcPts val="1000"/>
              </a:spcBef>
            </a:pPr>
            <a:r>
              <a:rPr lang="en-US" sz="4000" dirty="0"/>
              <a:t>No tracking of lipids, metabolites or spike protein</a:t>
            </a:r>
          </a:p>
          <a:p>
            <a:pPr lvl="1" defTabSz="457200">
              <a:spcBef>
                <a:spcPts val="1000"/>
              </a:spcBef>
            </a:pPr>
            <a:r>
              <a:rPr lang="en-US" sz="4000" dirty="0"/>
              <a:t>Redistribution to ovaries, bone marrow, thyroid, others at end of reporting period</a:t>
            </a:r>
          </a:p>
          <a:p>
            <a:pPr defTabSz="457200">
              <a:spcBef>
                <a:spcPts val="1000"/>
              </a:spcBef>
            </a:pPr>
            <a:r>
              <a:rPr lang="en-US" sz="4000" dirty="0"/>
              <a:t>No Specific Obligations imposed which may indicated </a:t>
            </a:r>
            <a:r>
              <a:rPr lang="en-US" sz="4000" b="1" i="1" dirty="0"/>
              <a:t>no further studies </a:t>
            </a:r>
            <a:r>
              <a:rPr lang="en-US" sz="4000" dirty="0"/>
              <a:t>needed for future mRNA vaccine </a:t>
            </a:r>
          </a:p>
          <a:p>
            <a:pPr lvl="1" defTabSz="457200">
              <a:spcBef>
                <a:spcPts val="1000"/>
              </a:spcBef>
            </a:pPr>
            <a:endParaRPr lang="en-US" sz="4000" dirty="0"/>
          </a:p>
          <a:p>
            <a:pPr defTabSz="457200">
              <a:spcBef>
                <a:spcPts val="1000"/>
              </a:spcBef>
            </a:pPr>
            <a:endParaRPr lang="en-US" sz="4000" dirty="0"/>
          </a:p>
          <a:p>
            <a:pPr marL="0" indent="0" defTabSz="457200">
              <a:spcBef>
                <a:spcPts val="1000"/>
              </a:spcBef>
            </a:pPr>
            <a:endParaRPr lang="en-US" dirty="0"/>
          </a:p>
        </p:txBody>
      </p:sp>
    </p:spTree>
    <p:extLst>
      <p:ext uri="{BB962C8B-B14F-4D97-AF65-F5344CB8AC3E}">
        <p14:creationId xmlns:p14="http://schemas.microsoft.com/office/powerpoint/2010/main" val="32085483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00A8-4A62-D21A-C0BE-88559184E53D}"/>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0FF241F1-C342-961D-8E0B-286D1CCAE580}"/>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344595788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37" name="Steps in manufacturing"/>
          <p:cNvSpPr txBox="1">
            <a:spLocks noGrp="1"/>
          </p:cNvSpPr>
          <p:nvPr>
            <p:ph type="title"/>
          </p:nvPr>
        </p:nvSpPr>
        <p:spPr>
          <a:xfrm>
            <a:off x="11584165" y="1111250"/>
            <a:ext cx="10160000" cy="1016000"/>
          </a:xfrm>
          <a:prstGeom prst="rect">
            <a:avLst/>
          </a:prstGeom>
        </p:spPr>
        <p:txBody>
          <a:bodyPr>
            <a:normAutofit fontScale="90000"/>
          </a:bodyPr>
          <a:lstStyle>
            <a:lvl1pPr defTabSz="792479">
              <a:spcBef>
                <a:spcPts val="3100"/>
              </a:spcBef>
              <a:defRPr sz="7200"/>
            </a:lvl1pPr>
          </a:lstStyle>
          <a:p>
            <a:r>
              <a:rPr dirty="0"/>
              <a:t>Steps in manufacturing</a:t>
            </a:r>
          </a:p>
        </p:txBody>
      </p:sp>
      <p:sp>
        <p:nvSpPr>
          <p:cNvPr id="138" name="280 components…"/>
          <p:cNvSpPr txBox="1">
            <a:spLocks noGrp="1"/>
          </p:cNvSpPr>
          <p:nvPr>
            <p:ph type="body" sz="half" idx="1"/>
          </p:nvPr>
        </p:nvSpPr>
        <p:spPr>
          <a:xfrm>
            <a:off x="11584165" y="2413003"/>
            <a:ext cx="10160000" cy="10160000"/>
          </a:xfrm>
          <a:prstGeom prst="rect">
            <a:avLst/>
          </a:prstGeom>
        </p:spPr>
        <p:txBody>
          <a:bodyPr/>
          <a:lstStyle/>
          <a:p>
            <a:r>
              <a:rPr dirty="0"/>
              <a:t>280 components</a:t>
            </a:r>
          </a:p>
          <a:p>
            <a:r>
              <a:rPr dirty="0"/>
              <a:t>Several different manufacturers</a:t>
            </a:r>
          </a:p>
          <a:p>
            <a:r>
              <a:rPr dirty="0"/>
              <a:t>25 different suppliers</a:t>
            </a:r>
          </a:p>
          <a:p>
            <a:r>
              <a:rPr dirty="0"/>
              <a:t>Ultra-cold storage</a:t>
            </a:r>
          </a:p>
          <a:p>
            <a:r>
              <a:rPr dirty="0"/>
              <a:t>Rapid transportation between sites</a:t>
            </a:r>
          </a:p>
        </p:txBody>
      </p:sp>
      <p:pic>
        <p:nvPicPr>
          <p:cNvPr id="139" name="Image" descr="Image"/>
          <p:cNvPicPr>
            <a:picLocks noChangeAspect="1"/>
          </p:cNvPicPr>
          <p:nvPr/>
        </p:nvPicPr>
        <p:blipFill>
          <a:blip r:embed="rId2"/>
          <a:stretch>
            <a:fillRect/>
          </a:stretch>
        </p:blipFill>
        <p:spPr>
          <a:xfrm>
            <a:off x="1400991" y="1238250"/>
            <a:ext cx="9775010" cy="10080170"/>
          </a:xfrm>
          <a:prstGeom prst="rect">
            <a:avLst/>
          </a:prstGeom>
          <a:ln w="12700">
            <a:miter lim="400000"/>
          </a:ln>
        </p:spPr>
      </p:pic>
      <p:sp>
        <p:nvSpPr>
          <p:cNvPr id="140" name="https://www.citizen.org/article/how-to-make-enough-vaccine-for-the-world-in-one-year/"/>
          <p:cNvSpPr txBox="1"/>
          <p:nvPr/>
        </p:nvSpPr>
        <p:spPr>
          <a:xfrm>
            <a:off x="2639835" y="11385622"/>
            <a:ext cx="14680173"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355600">
              <a:spcBef>
                <a:spcPts val="0"/>
              </a:spcBef>
              <a:defRPr sz="3000" i="0" spc="58">
                <a:solidFill>
                  <a:srgbClr val="002C39"/>
                </a:solidFill>
                <a:latin typeface="Graphik Medium"/>
                <a:ea typeface="Graphik Medium"/>
                <a:cs typeface="Graphik Medium"/>
                <a:sym typeface="Graphik Medium"/>
              </a:defRPr>
            </a:lvl1pPr>
          </a:lstStyle>
          <a:p>
            <a:r>
              <a:rPr dirty="0">
                <a:solidFill>
                  <a:schemeClr val="tx1"/>
                </a:solidFill>
              </a:rPr>
              <a:t>https://www.citizen.org/article/how-to-make-enough-vaccine-for-the-world-in-one-year</a:t>
            </a:r>
            <a:r>
              <a:rPr dirty="0"/>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49" name="Assays and limits or critical quality attributes"/>
          <p:cNvSpPr txBox="1">
            <a:spLocks noGrp="1"/>
          </p:cNvSpPr>
          <p:nvPr>
            <p:ph type="title"/>
          </p:nvPr>
        </p:nvSpPr>
        <p:spPr>
          <a:xfrm>
            <a:off x="1184564" y="455931"/>
            <a:ext cx="21523036" cy="2651126"/>
          </a:xfrm>
          <a:prstGeom prst="rect">
            <a:avLst/>
          </a:prstGeom>
        </p:spPr>
        <p:txBody>
          <a:bodyPr/>
          <a:lstStyle>
            <a:lvl1pPr defTabSz="792479">
              <a:spcBef>
                <a:spcPts val="3100"/>
              </a:spcBef>
              <a:defRPr sz="7200"/>
            </a:lvl1pPr>
          </a:lstStyle>
          <a:p>
            <a:r>
              <a:rPr dirty="0"/>
              <a:t>Assays and limits or critical quality attributes</a:t>
            </a:r>
            <a:r>
              <a:rPr lang="en-CA" dirty="0"/>
              <a:t> (CQA)</a:t>
            </a:r>
            <a:endParaRPr dirty="0"/>
          </a:p>
        </p:txBody>
      </p:sp>
      <p:sp>
        <p:nvSpPr>
          <p:cNvPr id="250" name="“In-house” assays by BioNTech/Pfizer…"/>
          <p:cNvSpPr txBox="1">
            <a:spLocks noGrp="1"/>
          </p:cNvSpPr>
          <p:nvPr>
            <p:ph type="body" idx="1"/>
          </p:nvPr>
        </p:nvSpPr>
        <p:spPr>
          <a:xfrm>
            <a:off x="1354668" y="2680865"/>
            <a:ext cx="17826950" cy="9401860"/>
          </a:xfrm>
          <a:prstGeom prst="rect">
            <a:avLst/>
          </a:prstGeom>
        </p:spPr>
        <p:txBody>
          <a:bodyPr>
            <a:normAutofit/>
          </a:bodyPr>
          <a:lstStyle/>
          <a:p>
            <a:r>
              <a:rPr sz="4400" dirty="0"/>
              <a:t>“In-house” assays by BioNTech/Pfizer</a:t>
            </a:r>
          </a:p>
          <a:p>
            <a:r>
              <a:rPr sz="4400" dirty="0"/>
              <a:t>Needed external validation; how to measure purity?</a:t>
            </a:r>
          </a:p>
          <a:p>
            <a:r>
              <a:rPr sz="4400" dirty="0"/>
              <a:t>What are the appropriate limits for contaminants?</a:t>
            </a:r>
          </a:p>
          <a:p>
            <a:pPr lvl="1"/>
            <a:r>
              <a:rPr sz="4400" dirty="0"/>
              <a:t>dsDNA, dsRNA, endotoxin, potency, LNP contaminants </a:t>
            </a:r>
          </a:p>
          <a:p>
            <a:r>
              <a:rPr sz="4400" dirty="0"/>
              <a:t>No compendial standards available</a:t>
            </a:r>
          </a:p>
          <a:p>
            <a:pPr lvl="1"/>
            <a:r>
              <a:rPr lang="en-CA" sz="4400" dirty="0"/>
              <a:t>USP-NF </a:t>
            </a:r>
            <a:r>
              <a:rPr sz="4400" dirty="0"/>
              <a:t>Draft compendial standards only currently proposed </a:t>
            </a:r>
            <a:endParaRPr lang="en-CA" sz="4400" dirty="0"/>
          </a:p>
          <a:p>
            <a:pPr lvl="1"/>
            <a:r>
              <a:rPr sz="4400" dirty="0"/>
              <a:t>Many assays/tests are proprietary</a:t>
            </a:r>
          </a:p>
          <a:p>
            <a:r>
              <a:rPr sz="4400" dirty="0"/>
              <a:t>Contaminants</a:t>
            </a:r>
          </a:p>
          <a:p>
            <a:pPr lvl="1"/>
            <a:r>
              <a:rPr sz="4400" dirty="0"/>
              <a:t>“Late migrating species” only picked up with more sensitive assays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7">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934"/>
            <a:ext cx="24384000" cy="13732934"/>
            <a:chOff x="0" y="-8467"/>
            <a:chExt cx="12192000" cy="6866467"/>
          </a:xfrm>
        </p:grpSpPr>
        <p:cxnSp>
          <p:nvCxnSpPr>
            <p:cNvPr id="29" name="Straight Connector 28">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37">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6" name="Rectangle 39">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showing decling performance">
            <a:extLst>
              <a:ext uri="{FF2B5EF4-FFF2-40B4-BE49-F238E27FC236}">
                <a16:creationId xmlns:a16="http://schemas.microsoft.com/office/drawing/2014/main" id="{00D32391-6BF2-C57C-DA01-73EC28090A83}"/>
              </a:ext>
            </a:extLst>
          </p:cNvPr>
          <p:cNvPicPr>
            <a:picLocks noChangeAspect="1"/>
          </p:cNvPicPr>
          <p:nvPr/>
        </p:nvPicPr>
        <p:blipFill rotWithShape="1">
          <a:blip r:embed="rId2">
            <a:duotone>
              <a:schemeClr val="bg2">
                <a:shade val="45000"/>
                <a:satMod val="135000"/>
              </a:schemeClr>
              <a:prstClr val="white"/>
            </a:duotone>
            <a:alphaModFix amt="25000"/>
          </a:blip>
          <a:srcRect t="7865" b="7866"/>
          <a:stretch/>
        </p:blipFill>
        <p:spPr>
          <a:xfrm>
            <a:off x="2" y="10"/>
            <a:ext cx="24383998" cy="13715990"/>
          </a:xfrm>
          <a:prstGeom prst="rect">
            <a:avLst/>
          </a:prstGeom>
        </p:spPr>
      </p:pic>
      <p:grpSp>
        <p:nvGrpSpPr>
          <p:cNvPr id="90" name="Group 41">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934"/>
            <a:ext cx="24384000" cy="13732934"/>
            <a:chOff x="0" y="-8467"/>
            <a:chExt cx="12192000" cy="6866467"/>
          </a:xfrm>
        </p:grpSpPr>
        <p:cxnSp>
          <p:nvCxnSpPr>
            <p:cNvPr id="92" name="Straight Connector 42">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43">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8"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0" name="Isosceles Triangle 46">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Isosceles Triangle 50">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Isosceles Triangle 51">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C9968739-B368-B02E-E9DB-45F6DD8BA0EB}"/>
              </a:ext>
            </a:extLst>
          </p:cNvPr>
          <p:cNvSpPr>
            <a:spLocks noGrp="1"/>
          </p:cNvSpPr>
          <p:nvPr>
            <p:ph type="title"/>
          </p:nvPr>
        </p:nvSpPr>
        <p:spPr>
          <a:xfrm>
            <a:off x="1354668" y="1219200"/>
            <a:ext cx="17193336" cy="2641600"/>
          </a:xfrm>
        </p:spPr>
        <p:txBody>
          <a:bodyPr vert="horz" lIns="91440" tIns="45720" rIns="91440" bIns="45720" rtlCol="0" anchor="t">
            <a:normAutofit/>
          </a:bodyPr>
          <a:lstStyle/>
          <a:p>
            <a:pPr defTabSz="457200"/>
            <a:r>
              <a:rPr lang="en-US" sz="6000" dirty="0"/>
              <a:t>An EMA Reviewer Final Poignant Observations</a:t>
            </a:r>
          </a:p>
        </p:txBody>
      </p:sp>
      <p:graphicFrame>
        <p:nvGraphicFramePr>
          <p:cNvPr id="23" name="Text Placeholder 2">
            <a:extLst>
              <a:ext uri="{FF2B5EF4-FFF2-40B4-BE49-F238E27FC236}">
                <a16:creationId xmlns:a16="http://schemas.microsoft.com/office/drawing/2014/main" id="{09910DE3-44BB-A77F-8269-1A0B10B2E469}"/>
              </a:ext>
            </a:extLst>
          </p:cNvPr>
          <p:cNvGraphicFramePr/>
          <p:nvPr>
            <p:extLst>
              <p:ext uri="{D42A27DB-BD31-4B8C-83A1-F6EECF244321}">
                <p14:modId xmlns:p14="http://schemas.microsoft.com/office/powerpoint/2010/main" val="2635852301"/>
              </p:ext>
            </p:extLst>
          </p:nvPr>
        </p:nvGraphicFramePr>
        <p:xfrm>
          <a:off x="1354668" y="4321178"/>
          <a:ext cx="17193336" cy="7761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812136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AF4D-7F36-5295-CE51-032ADB7316A7}"/>
              </a:ext>
            </a:extLst>
          </p:cNvPr>
          <p:cNvSpPr>
            <a:spLocks noGrp="1"/>
          </p:cNvSpPr>
          <p:nvPr>
            <p:ph type="title"/>
          </p:nvPr>
        </p:nvSpPr>
        <p:spPr>
          <a:xfrm>
            <a:off x="1354667" y="1219200"/>
            <a:ext cx="19364805" cy="2641600"/>
          </a:xfrm>
        </p:spPr>
        <p:txBody>
          <a:bodyPr/>
          <a:lstStyle/>
          <a:p>
            <a:r>
              <a:rPr lang="en-CA" dirty="0"/>
              <a:t>WHO 2005 GUIDELINES WHOLLY INADEQUATE</a:t>
            </a:r>
          </a:p>
        </p:txBody>
      </p:sp>
      <p:sp>
        <p:nvSpPr>
          <p:cNvPr id="3" name="Text Placeholder 2">
            <a:extLst>
              <a:ext uri="{FF2B5EF4-FFF2-40B4-BE49-F238E27FC236}">
                <a16:creationId xmlns:a16="http://schemas.microsoft.com/office/drawing/2014/main" id="{B302C335-A76B-3E3A-8525-E5B98968501A}"/>
              </a:ext>
            </a:extLst>
          </p:cNvPr>
          <p:cNvSpPr>
            <a:spLocks noGrp="1"/>
          </p:cNvSpPr>
          <p:nvPr>
            <p:ph type="body" idx="1"/>
          </p:nvPr>
        </p:nvSpPr>
        <p:spPr>
          <a:xfrm>
            <a:off x="1354668" y="2990850"/>
            <a:ext cx="17193336" cy="9091875"/>
          </a:xfrm>
        </p:spPr>
        <p:txBody>
          <a:bodyPr>
            <a:normAutofit fontScale="92500" lnSpcReduction="20000"/>
          </a:bodyPr>
          <a:lstStyle/>
          <a:p>
            <a:r>
              <a:rPr lang="en-CA" dirty="0"/>
              <a:t>Drug substance</a:t>
            </a:r>
          </a:p>
          <a:p>
            <a:pPr lvl="1"/>
            <a:r>
              <a:rPr lang="en-CA" dirty="0"/>
              <a:t>Codon optimization</a:t>
            </a:r>
          </a:p>
          <a:p>
            <a:pPr lvl="1"/>
            <a:r>
              <a:rPr lang="en-CA" dirty="0"/>
              <a:t>Contamination</a:t>
            </a:r>
          </a:p>
          <a:p>
            <a:pPr lvl="1"/>
            <a:r>
              <a:rPr lang="en-CA" dirty="0"/>
              <a:t>Duration of modRNA</a:t>
            </a:r>
          </a:p>
          <a:p>
            <a:pPr lvl="1"/>
            <a:r>
              <a:rPr lang="en-CA" dirty="0"/>
              <a:t>Characterization and potency</a:t>
            </a:r>
          </a:p>
          <a:p>
            <a:r>
              <a:rPr lang="en-CA" dirty="0"/>
              <a:t>LNPs</a:t>
            </a:r>
          </a:p>
          <a:p>
            <a:pPr lvl="1"/>
            <a:r>
              <a:rPr lang="en-CA" dirty="0"/>
              <a:t>Manufacturing, formulation, stability</a:t>
            </a:r>
          </a:p>
          <a:p>
            <a:pPr lvl="1"/>
            <a:r>
              <a:rPr lang="en-CA" dirty="0"/>
              <a:t>Exosomes</a:t>
            </a:r>
          </a:p>
          <a:p>
            <a:pPr lvl="1"/>
            <a:r>
              <a:rPr lang="en-CA" dirty="0"/>
              <a:t>Toxicity</a:t>
            </a:r>
          </a:p>
          <a:p>
            <a:pPr lvl="1"/>
            <a:r>
              <a:rPr lang="en-CA" dirty="0"/>
              <a:t>Biodistribution</a:t>
            </a:r>
          </a:p>
          <a:p>
            <a:pPr lvl="1"/>
            <a:r>
              <a:rPr lang="en-CA" dirty="0"/>
              <a:t>Pharmacology, CARPA, DI, </a:t>
            </a:r>
            <a:r>
              <a:rPr lang="en-CA" dirty="0" err="1"/>
              <a:t>etc</a:t>
            </a:r>
            <a:endParaRPr lang="en-CA" dirty="0"/>
          </a:p>
          <a:p>
            <a:pPr lvl="2"/>
            <a:r>
              <a:rPr lang="en-CA" dirty="0"/>
              <a:t>Adjuvant vs excipient vs new molecular entity</a:t>
            </a:r>
          </a:p>
          <a:p>
            <a:r>
              <a:rPr lang="en-CA" dirty="0"/>
              <a:t>Assays and CQA limits</a:t>
            </a:r>
          </a:p>
          <a:p>
            <a:r>
              <a:rPr lang="en-CA" dirty="0"/>
              <a:t>NEW WHO 2022 Guidelines for mRNA vaccines; NEW FDA Guidelines</a:t>
            </a:r>
          </a:p>
        </p:txBody>
      </p:sp>
    </p:spTree>
    <p:extLst>
      <p:ext uri="{BB962C8B-B14F-4D97-AF65-F5344CB8AC3E}">
        <p14:creationId xmlns:p14="http://schemas.microsoft.com/office/powerpoint/2010/main" val="413206895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425D5-AC10-A8FC-519D-E4531D53FB9A}"/>
              </a:ext>
            </a:extLst>
          </p:cNvPr>
          <p:cNvSpPr>
            <a:spLocks noGrp="1"/>
          </p:cNvSpPr>
          <p:nvPr>
            <p:ph type="title"/>
          </p:nvPr>
        </p:nvSpPr>
        <p:spPr>
          <a:xfrm>
            <a:off x="1354668" y="1219200"/>
            <a:ext cx="19181232" cy="2641600"/>
          </a:xfrm>
        </p:spPr>
        <p:txBody>
          <a:bodyPr>
            <a:noAutofit/>
          </a:bodyPr>
          <a:lstStyle/>
          <a:p>
            <a:r>
              <a:rPr lang="en-US" sz="5400" dirty="0"/>
              <a:t>Evaluation of the quality, safety and efficacy of messenger RNA vaccines for the prevention of infectious diseases: regulatory considerations. WHO 2022 (WHO TRS, No. 1039). </a:t>
            </a:r>
            <a:endParaRPr lang="en-CA" sz="5400" dirty="0"/>
          </a:p>
        </p:txBody>
      </p:sp>
      <p:sp>
        <p:nvSpPr>
          <p:cNvPr id="3" name="Text Placeholder 2">
            <a:extLst>
              <a:ext uri="{FF2B5EF4-FFF2-40B4-BE49-F238E27FC236}">
                <a16:creationId xmlns:a16="http://schemas.microsoft.com/office/drawing/2014/main" id="{41D6DBAA-466B-572D-2B5C-796B30489C78}"/>
              </a:ext>
            </a:extLst>
          </p:cNvPr>
          <p:cNvSpPr>
            <a:spLocks noGrp="1"/>
          </p:cNvSpPr>
          <p:nvPr>
            <p:ph type="body" idx="1"/>
          </p:nvPr>
        </p:nvSpPr>
        <p:spPr/>
        <p:txBody>
          <a:bodyPr/>
          <a:lstStyle/>
          <a:p>
            <a:r>
              <a:rPr lang="en-US" dirty="0"/>
              <a:t>“if expression of truncated or alternative forms of the target antigen is demonstrated during characterization studies and these alternative forms would result in neo-antigens or unwanted immune responses, then this may require </a:t>
            </a:r>
            <a:r>
              <a:rPr lang="en-US" b="1" dirty="0"/>
              <a:t>a redesign of the mRNA sequence” </a:t>
            </a:r>
            <a:r>
              <a:rPr lang="en-US" dirty="0"/>
              <a:t>pg115</a:t>
            </a:r>
          </a:p>
          <a:p>
            <a:r>
              <a:rPr lang="en-US" dirty="0"/>
              <a:t>“Potency specifications for the mRNA vaccines should be set based on the minimum dose used to determine efficacy …Upper limits should also be defined based on available human safety data.” ….. </a:t>
            </a:r>
            <a:r>
              <a:rPr lang="en-US" b="1" dirty="0"/>
              <a:t>“Manufacturers are encouraged to work towards the goal of employing in vitro assays that are suitably quantitative and assess function</a:t>
            </a:r>
            <a:r>
              <a:rPr lang="en-US" dirty="0"/>
              <a:t>.”</a:t>
            </a:r>
          </a:p>
          <a:p>
            <a:r>
              <a:rPr lang="en-US" dirty="0"/>
              <a:t>“…detailed analytical procedures and acceptance criteria for tested attributes are not yet in the public domain and </a:t>
            </a:r>
            <a:r>
              <a:rPr lang="en-US" b="1" dirty="0"/>
              <a:t>may be considered proprietary and confidential</a:t>
            </a:r>
            <a:r>
              <a:rPr lang="en-US" dirty="0"/>
              <a:t>..”</a:t>
            </a:r>
            <a:endParaRPr lang="en-CA" dirty="0"/>
          </a:p>
        </p:txBody>
      </p:sp>
    </p:spTree>
    <p:extLst>
      <p:ext uri="{BB962C8B-B14F-4D97-AF65-F5344CB8AC3E}">
        <p14:creationId xmlns:p14="http://schemas.microsoft.com/office/powerpoint/2010/main" val="379041106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 name="Picture 4" descr="Abstract illustration of a graphene sheet">
            <a:extLst>
              <a:ext uri="{FF2B5EF4-FFF2-40B4-BE49-F238E27FC236}">
                <a16:creationId xmlns:a16="http://schemas.microsoft.com/office/drawing/2014/main" id="{D9722FBC-1DC5-9482-97E5-3B9128EA0A4E}"/>
              </a:ext>
            </a:extLst>
          </p:cNvPr>
          <p:cNvPicPr>
            <a:picLocks noChangeAspect="1"/>
          </p:cNvPicPr>
          <p:nvPr/>
        </p:nvPicPr>
        <p:blipFill rotWithShape="1">
          <a:blip r:embed="rId2">
            <a:duotone>
              <a:schemeClr val="bg2">
                <a:shade val="45000"/>
                <a:satMod val="135000"/>
              </a:schemeClr>
              <a:prstClr val="white"/>
            </a:duotone>
            <a:alphaModFix amt="25000"/>
          </a:blip>
          <a:srcRect t="12398" b="3333"/>
          <a:stretch/>
        </p:blipFill>
        <p:spPr>
          <a:xfrm>
            <a:off x="-6350" y="-114290"/>
            <a:ext cx="24383998" cy="13715990"/>
          </a:xfrm>
          <a:prstGeom prst="rect">
            <a:avLst/>
          </a:prstGeom>
        </p:spPr>
      </p:pic>
      <p:sp>
        <p:nvSpPr>
          <p:cNvPr id="2" name="Title 1">
            <a:extLst>
              <a:ext uri="{FF2B5EF4-FFF2-40B4-BE49-F238E27FC236}">
                <a16:creationId xmlns:a16="http://schemas.microsoft.com/office/drawing/2014/main" id="{248A6278-518A-EC65-33BF-9B7FE5D233F4}"/>
              </a:ext>
            </a:extLst>
          </p:cNvPr>
          <p:cNvSpPr>
            <a:spLocks noGrp="1"/>
          </p:cNvSpPr>
          <p:nvPr>
            <p:ph type="title"/>
          </p:nvPr>
        </p:nvSpPr>
        <p:spPr/>
        <p:txBody>
          <a:bodyPr vert="horz" lIns="91440" tIns="45720" rIns="91440" bIns="45720" rtlCol="0" anchor="t">
            <a:normAutofit/>
          </a:bodyPr>
          <a:lstStyle/>
          <a:p>
            <a:pPr defTabSz="457200"/>
            <a:r>
              <a:rPr lang="en-US" sz="6000" dirty="0"/>
              <a:t>NEW PLATFORM AND NEW CONCEPTS</a:t>
            </a:r>
          </a:p>
        </p:txBody>
      </p:sp>
      <p:sp>
        <p:nvSpPr>
          <p:cNvPr id="4" name="Content Placeholder 3">
            <a:extLst>
              <a:ext uri="{FF2B5EF4-FFF2-40B4-BE49-F238E27FC236}">
                <a16:creationId xmlns:a16="http://schemas.microsoft.com/office/drawing/2014/main" id="{D314E680-8C96-FC24-3A7B-0D3B4CC95453}"/>
              </a:ext>
            </a:extLst>
          </p:cNvPr>
          <p:cNvSpPr>
            <a:spLocks noGrp="1"/>
          </p:cNvSpPr>
          <p:nvPr>
            <p:ph idx="1"/>
          </p:nvPr>
        </p:nvSpPr>
        <p:spPr/>
        <p:txBody>
          <a:bodyPr/>
          <a:lstStyle/>
          <a:p>
            <a:endParaRPr lang="en-CA" dirty="0"/>
          </a:p>
        </p:txBody>
      </p:sp>
      <p:sp>
        <p:nvSpPr>
          <p:cNvPr id="3" name="Text Placeholder 2">
            <a:extLst>
              <a:ext uri="{FF2B5EF4-FFF2-40B4-BE49-F238E27FC236}">
                <a16:creationId xmlns:a16="http://schemas.microsoft.com/office/drawing/2014/main" id="{2BC5B5CD-8C6F-7371-E729-D3AC341C349E}"/>
              </a:ext>
            </a:extLst>
          </p:cNvPr>
          <p:cNvSpPr>
            <a:spLocks noGrp="1"/>
          </p:cNvSpPr>
          <p:nvPr>
            <p:ph type="body" sz="half" idx="2"/>
          </p:nvPr>
        </p:nvSpPr>
        <p:spPr/>
        <p:txBody>
          <a:bodyPr vert="horz" lIns="91440" tIns="45720" rIns="91440" bIns="45720" rtlCol="0">
            <a:normAutofit/>
          </a:bodyPr>
          <a:lstStyle/>
          <a:p>
            <a:pPr defTabSz="457200">
              <a:spcBef>
                <a:spcPts val="1000"/>
              </a:spcBef>
            </a:pPr>
            <a:r>
              <a:rPr lang="en-US" sz="4800" dirty="0"/>
              <a:t>MODIFIED MRNA PRO-DRUG</a:t>
            </a:r>
          </a:p>
          <a:p>
            <a:pPr marL="0" indent="0" defTabSz="457200">
              <a:spcBef>
                <a:spcPts val="1000"/>
              </a:spcBef>
              <a:buNone/>
            </a:pPr>
            <a:endParaRPr lang="en-US" sz="4800" dirty="0"/>
          </a:p>
          <a:p>
            <a:pPr defTabSz="457200">
              <a:spcBef>
                <a:spcPts val="1000"/>
              </a:spcBef>
            </a:pPr>
            <a:r>
              <a:rPr lang="en-US" sz="4800" dirty="0"/>
              <a:t>TRANSFECTION</a:t>
            </a:r>
          </a:p>
          <a:p>
            <a:pPr marL="0" indent="0" defTabSz="457200">
              <a:spcBef>
                <a:spcPts val="1000"/>
              </a:spcBef>
              <a:buNone/>
            </a:pPr>
            <a:endParaRPr lang="en-US" sz="4800" dirty="0"/>
          </a:p>
          <a:p>
            <a:pPr defTabSz="457200">
              <a:spcBef>
                <a:spcPts val="1000"/>
              </a:spcBef>
            </a:pPr>
            <a:r>
              <a:rPr lang="en-US" sz="4800" dirty="0"/>
              <a:t>NANOPARTICLES</a:t>
            </a:r>
          </a:p>
        </p:txBody>
      </p:sp>
    </p:spTree>
    <p:extLst>
      <p:ext uri="{BB962C8B-B14F-4D97-AF65-F5344CB8AC3E}">
        <p14:creationId xmlns:p14="http://schemas.microsoft.com/office/powerpoint/2010/main" val="1922350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4242F-5DCA-E991-6DA8-EF3230324F50}"/>
              </a:ext>
            </a:extLst>
          </p:cNvPr>
          <p:cNvPicPr>
            <a:picLocks noChangeAspect="1"/>
          </p:cNvPicPr>
          <p:nvPr/>
        </p:nvPicPr>
        <p:blipFill>
          <a:blip r:embed="rId2"/>
          <a:stretch>
            <a:fillRect/>
          </a:stretch>
        </p:blipFill>
        <p:spPr>
          <a:xfrm>
            <a:off x="0" y="775227"/>
            <a:ext cx="24384000" cy="11811601"/>
          </a:xfrm>
          <a:prstGeom prst="rect">
            <a:avLst/>
          </a:prstGeom>
        </p:spPr>
      </p:pic>
      <p:sp>
        <p:nvSpPr>
          <p:cNvPr id="8" name="TextBox 7">
            <a:extLst>
              <a:ext uri="{FF2B5EF4-FFF2-40B4-BE49-F238E27FC236}">
                <a16:creationId xmlns:a16="http://schemas.microsoft.com/office/drawing/2014/main" id="{75A6CA11-449D-C4EB-64B0-D1E9DC63E6BC}"/>
              </a:ext>
            </a:extLst>
          </p:cNvPr>
          <p:cNvSpPr txBox="1"/>
          <p:nvPr/>
        </p:nvSpPr>
        <p:spPr>
          <a:xfrm>
            <a:off x="851223" y="12586829"/>
            <a:ext cx="19897344" cy="707886"/>
          </a:xfrm>
          <a:prstGeom prst="rect">
            <a:avLst/>
          </a:prstGeom>
          <a:noFill/>
        </p:spPr>
        <p:txBody>
          <a:bodyPr wrap="square">
            <a:spAutoFit/>
          </a:bodyPr>
          <a:lstStyle/>
          <a:p>
            <a:r>
              <a:rPr lang="en-CA" sz="4000" dirty="0"/>
              <a:t>https://amidwesterndoctor.substack.com/p/we-now-have-definitive-proof-pfizer</a:t>
            </a:r>
          </a:p>
        </p:txBody>
      </p:sp>
    </p:spTree>
    <p:extLst>
      <p:ext uri="{BB962C8B-B14F-4D97-AF65-F5344CB8AC3E}">
        <p14:creationId xmlns:p14="http://schemas.microsoft.com/office/powerpoint/2010/main" val="123302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43" name="Regulatory review: Vaccine or gene therapy?"/>
          <p:cNvSpPr txBox="1">
            <a:spLocks noGrp="1"/>
          </p:cNvSpPr>
          <p:nvPr>
            <p:ph type="title"/>
          </p:nvPr>
        </p:nvSpPr>
        <p:spPr>
          <a:xfrm>
            <a:off x="1676400" y="583947"/>
            <a:ext cx="21031200" cy="2651126"/>
          </a:xfrm>
          <a:prstGeom prst="rect">
            <a:avLst/>
          </a:prstGeom>
        </p:spPr>
        <p:txBody>
          <a:bodyPr/>
          <a:lstStyle>
            <a:lvl1pPr defTabSz="792479">
              <a:spcBef>
                <a:spcPts val="3100"/>
              </a:spcBef>
              <a:defRPr sz="7200"/>
            </a:lvl1pPr>
          </a:lstStyle>
          <a:p>
            <a:r>
              <a:rPr dirty="0"/>
              <a:t>Regulatory review: Vaccine or gene therapy?</a:t>
            </a:r>
          </a:p>
        </p:txBody>
      </p:sp>
      <p:sp>
        <p:nvSpPr>
          <p:cNvPr id="144" name="Regulatory status is complex, contradictory, unclear…"/>
          <p:cNvSpPr txBox="1">
            <a:spLocks noGrp="1"/>
          </p:cNvSpPr>
          <p:nvPr>
            <p:ph type="body" idx="1"/>
          </p:nvPr>
        </p:nvSpPr>
        <p:spPr>
          <a:xfrm>
            <a:off x="1015998" y="2222500"/>
            <a:ext cx="22351999" cy="8646665"/>
          </a:xfrm>
          <a:prstGeom prst="rect">
            <a:avLst/>
          </a:prstGeom>
        </p:spPr>
        <p:txBody>
          <a:bodyPr>
            <a:noAutofit/>
          </a:bodyPr>
          <a:lstStyle/>
          <a:p>
            <a:pPr marL="577850" indent="-577850" defTabSz="751205">
              <a:spcBef>
                <a:spcPts val="2200"/>
              </a:spcBef>
              <a:defRPr sz="4095"/>
            </a:pPr>
            <a:r>
              <a:rPr dirty="0"/>
              <a:t>Regulatory status is complex, contradictory, unclear</a:t>
            </a:r>
          </a:p>
          <a:p>
            <a:pPr marL="577850" indent="-577850" defTabSz="751205">
              <a:spcBef>
                <a:spcPts val="2200"/>
              </a:spcBef>
              <a:defRPr sz="4095"/>
            </a:pPr>
            <a:r>
              <a:rPr dirty="0"/>
              <a:t>Objectively a genetic therapy </a:t>
            </a:r>
          </a:p>
          <a:p>
            <a:pPr marL="1155700" lvl="1" indent="-577850" defTabSz="751205">
              <a:spcBef>
                <a:spcPts val="2200"/>
              </a:spcBef>
              <a:defRPr sz="4095"/>
            </a:pPr>
            <a:r>
              <a:rPr lang="en-US" sz="3600" dirty="0"/>
              <a:t>EMA 2001 amended in 2012: mRNA products to be evaluated similarly as all vaccines</a:t>
            </a:r>
            <a:endParaRPr lang="en-CA" sz="3600" dirty="0"/>
          </a:p>
          <a:p>
            <a:pPr marL="1155700" lvl="1" indent="-577850" defTabSz="751205">
              <a:spcBef>
                <a:spcPts val="2200"/>
              </a:spcBef>
              <a:defRPr sz="4095"/>
            </a:pPr>
            <a:r>
              <a:rPr sz="3600" dirty="0"/>
              <a:t>FDA 2013: regulation of gene therapy products did not apply to vaccines vs infectious diseases</a:t>
            </a:r>
          </a:p>
          <a:p>
            <a:pPr marL="1155700" lvl="1" indent="-577850" defTabSz="751205">
              <a:spcBef>
                <a:spcPts val="2200"/>
              </a:spcBef>
              <a:defRPr sz="4095"/>
            </a:pPr>
            <a:r>
              <a:rPr lang="en-US" sz="3600" dirty="0"/>
              <a:t>EMA 2016: specifically excluded from Gene Therapy Medicinal Products</a:t>
            </a:r>
            <a:endParaRPr lang="en-CA" sz="3600" dirty="0"/>
          </a:p>
          <a:p>
            <a:pPr marL="1155700" lvl="1" indent="-577850" defTabSz="751205">
              <a:spcBef>
                <a:spcPts val="2200"/>
              </a:spcBef>
              <a:defRPr sz="4095"/>
            </a:pPr>
            <a:r>
              <a:rPr sz="3600" dirty="0"/>
              <a:t>FDA 2017: excluded from long term studies for genetic therapies</a:t>
            </a:r>
          </a:p>
          <a:p>
            <a:pPr marL="1155700" lvl="1" indent="-577850" defTabSz="751205">
              <a:spcBef>
                <a:spcPts val="2200"/>
              </a:spcBef>
              <a:defRPr sz="4095"/>
            </a:pPr>
            <a:r>
              <a:rPr sz="3600" dirty="0"/>
              <a:t>WHO 2005 guidelines for non-clinical evaluation was used; grants nucleic acid-based vaccines status</a:t>
            </a:r>
            <a:r>
              <a:rPr sz="3600" dirty="0">
                <a:highlight>
                  <a:srgbClr val="FFFF00"/>
                </a:highlight>
              </a:rPr>
              <a:t> </a:t>
            </a:r>
            <a:r>
              <a:rPr lang="en-CA" sz="3600" dirty="0"/>
              <a:t>as </a:t>
            </a:r>
            <a:r>
              <a:rPr sz="3600" dirty="0"/>
              <a:t>vaccines</a:t>
            </a:r>
          </a:p>
          <a:p>
            <a:pPr marL="1733550" lvl="2" indent="-577850" defTabSz="751205">
              <a:spcBef>
                <a:spcPts val="2200"/>
              </a:spcBef>
              <a:defRPr sz="4095"/>
            </a:pPr>
            <a:r>
              <a:rPr sz="3600" dirty="0"/>
              <a:t>Delineates controls, GMP for purity/quality, </a:t>
            </a:r>
            <a:r>
              <a:rPr lang="en-CA" sz="3600" dirty="0"/>
              <a:t>other studies if new formulation</a:t>
            </a:r>
            <a:endParaRPr sz="3600" dirty="0"/>
          </a:p>
          <a:p>
            <a:pPr marL="1733550" lvl="2" indent="-577850" defTabSz="751205">
              <a:spcBef>
                <a:spcPts val="2200"/>
              </a:spcBef>
              <a:defRPr sz="4095"/>
            </a:pPr>
            <a:r>
              <a:rPr lang="en-CA" sz="3600" dirty="0"/>
              <a:t>Moderna in SEC filing June 2020</a:t>
            </a:r>
          </a:p>
          <a:p>
            <a:pPr marL="2647950" lvl="3" indent="-577850" defTabSz="751205">
              <a:spcBef>
                <a:spcPts val="2200"/>
              </a:spcBef>
              <a:defRPr sz="4095"/>
            </a:pPr>
            <a:r>
              <a:rPr lang="en-US" sz="3200" dirty="0"/>
              <a:t> "currently, mRNA is considered a gene therapy product by the FDA" </a:t>
            </a:r>
          </a:p>
          <a:p>
            <a:pPr marL="1733550" lvl="2" indent="-577850" defTabSz="751205">
              <a:spcBef>
                <a:spcPts val="2200"/>
              </a:spcBef>
              <a:defRPr sz="4095"/>
            </a:pPr>
            <a:r>
              <a:rPr lang="en-US" sz="3600" dirty="0"/>
              <a:t>BioNTech founder Ugur </a:t>
            </a:r>
            <a:r>
              <a:rPr lang="en-US" sz="3600" dirty="0" err="1"/>
              <a:t>Sahin</a:t>
            </a:r>
            <a:r>
              <a:rPr lang="en-US" sz="3600" dirty="0"/>
              <a:t> in 2014</a:t>
            </a:r>
          </a:p>
          <a:p>
            <a:pPr marL="2647950" lvl="3" indent="-577850" defTabSz="751205">
              <a:spcBef>
                <a:spcPts val="2200"/>
              </a:spcBef>
              <a:defRPr sz="4095"/>
            </a:pPr>
            <a:r>
              <a:rPr lang="en-US" sz="3200" dirty="0"/>
              <a:t>"One would expect the classification of an mRNA drug to be a biologic, gene therapy, or somatic cell therapy</a:t>
            </a:r>
          </a:p>
          <a:p>
            <a:pPr marL="2647950" lvl="3" indent="-577850" defTabSz="751205">
              <a:spcBef>
                <a:spcPts val="2200"/>
              </a:spcBef>
              <a:defRPr sz="4095"/>
            </a:pPr>
            <a:endParaRPr sz="3200" dirty="0"/>
          </a:p>
        </p:txBody>
      </p:sp>
      <p:pic>
        <p:nvPicPr>
          <p:cNvPr id="3" name="Picture 2">
            <a:extLst>
              <a:ext uri="{FF2B5EF4-FFF2-40B4-BE49-F238E27FC236}">
                <a16:creationId xmlns:a16="http://schemas.microsoft.com/office/drawing/2014/main" id="{AA89AED2-4468-12FE-D499-BA6984E8844A}"/>
              </a:ext>
            </a:extLst>
          </p:cNvPr>
          <p:cNvPicPr>
            <a:picLocks noChangeAspect="1"/>
          </p:cNvPicPr>
          <p:nvPr/>
        </p:nvPicPr>
        <p:blipFill>
          <a:blip r:embed="rId2"/>
          <a:stretch>
            <a:fillRect/>
          </a:stretch>
        </p:blipFill>
        <p:spPr>
          <a:xfrm>
            <a:off x="14269660" y="1714500"/>
            <a:ext cx="9409490" cy="20574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51" name="Manufacturing the mRNA"/>
          <p:cNvSpPr txBox="1">
            <a:spLocks noGrp="1"/>
          </p:cNvSpPr>
          <p:nvPr>
            <p:ph type="title"/>
          </p:nvPr>
        </p:nvSpPr>
        <p:spPr>
          <a:xfrm>
            <a:off x="11324336" y="1018454"/>
            <a:ext cx="10160000" cy="1016000"/>
          </a:xfrm>
          <a:prstGeom prst="rect">
            <a:avLst/>
          </a:prstGeom>
        </p:spPr>
        <p:txBody>
          <a:bodyPr>
            <a:normAutofit fontScale="90000"/>
          </a:bodyPr>
          <a:lstStyle>
            <a:lvl1pPr defTabSz="792479">
              <a:spcBef>
                <a:spcPts val="3100"/>
              </a:spcBef>
              <a:defRPr sz="7200"/>
            </a:lvl1pPr>
          </a:lstStyle>
          <a:p>
            <a:r>
              <a:rPr dirty="0"/>
              <a:t>Manufacturing the mRNA</a:t>
            </a:r>
          </a:p>
        </p:txBody>
      </p:sp>
      <p:sp>
        <p:nvSpPr>
          <p:cNvPr id="152" name="DNA plasmid grown in E coli cells…"/>
          <p:cNvSpPr txBox="1">
            <a:spLocks noGrp="1"/>
          </p:cNvSpPr>
          <p:nvPr>
            <p:ph type="body" sz="half" idx="1"/>
          </p:nvPr>
        </p:nvSpPr>
        <p:spPr>
          <a:xfrm>
            <a:off x="11251184" y="2410549"/>
            <a:ext cx="10160000" cy="10160000"/>
          </a:xfrm>
          <a:prstGeom prst="rect">
            <a:avLst/>
          </a:prstGeom>
        </p:spPr>
        <p:txBody>
          <a:bodyPr/>
          <a:lstStyle/>
          <a:p>
            <a:r>
              <a:rPr dirty="0"/>
              <a:t>DNA plasmid grown in E coli cells</a:t>
            </a:r>
          </a:p>
          <a:p>
            <a:r>
              <a:rPr dirty="0"/>
              <a:t>Linearized DNA</a:t>
            </a:r>
          </a:p>
          <a:p>
            <a:r>
              <a:rPr dirty="0"/>
              <a:t>In vitro transcription</a:t>
            </a:r>
          </a:p>
          <a:p>
            <a:pPr lvl="1"/>
            <a:r>
              <a:rPr dirty="0"/>
              <a:t>modRNA</a:t>
            </a:r>
          </a:p>
          <a:p>
            <a:pPr lvl="1"/>
            <a:r>
              <a:rPr dirty="0"/>
              <a:t>Purification</a:t>
            </a:r>
            <a:endParaRPr lang="en-US" dirty="0"/>
          </a:p>
          <a:p>
            <a:pPr lvl="1"/>
            <a:endParaRPr lang="en-CA" dirty="0"/>
          </a:p>
          <a:p>
            <a:r>
              <a:rPr lang="en-CA" dirty="0"/>
              <a:t>Scaling up to make millions of doses had not been done</a:t>
            </a:r>
          </a:p>
          <a:p>
            <a:r>
              <a:rPr lang="en-CA" dirty="0" err="1"/>
              <a:t>Unforseen</a:t>
            </a:r>
            <a:r>
              <a:rPr lang="en-CA" dirty="0"/>
              <a:t> issues</a:t>
            </a:r>
            <a:endParaRPr dirty="0"/>
          </a:p>
          <a:p>
            <a:pPr marL="571500" lvl="1" indent="0">
              <a:buNone/>
            </a:pPr>
            <a:endParaRPr dirty="0"/>
          </a:p>
        </p:txBody>
      </p:sp>
      <p:pic>
        <p:nvPicPr>
          <p:cNvPr id="153" name="Image" descr="Image"/>
          <p:cNvPicPr>
            <a:picLocks noChangeAspect="1"/>
          </p:cNvPicPr>
          <p:nvPr/>
        </p:nvPicPr>
        <p:blipFill>
          <a:blip r:embed="rId2"/>
          <a:stretch>
            <a:fillRect/>
          </a:stretch>
        </p:blipFill>
        <p:spPr>
          <a:xfrm>
            <a:off x="1212537" y="798516"/>
            <a:ext cx="8769663" cy="11506920"/>
          </a:xfrm>
          <a:prstGeom prst="rect">
            <a:avLst/>
          </a:prstGeom>
          <a:ln w="12700">
            <a:miter lim="400000"/>
          </a:ln>
        </p:spPr>
      </p:pic>
      <p:sp>
        <p:nvSpPr>
          <p:cNvPr id="154" name="https://www.sciencedirect.com/science/article/pii/S0264410X21003194"/>
          <p:cNvSpPr txBox="1"/>
          <p:nvPr/>
        </p:nvSpPr>
        <p:spPr>
          <a:xfrm>
            <a:off x="377511" y="12040323"/>
            <a:ext cx="11547476" cy="530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355600">
              <a:spcBef>
                <a:spcPts val="0"/>
              </a:spcBef>
              <a:defRPr sz="2500" i="0" spc="50">
                <a:solidFill>
                  <a:srgbClr val="002C39"/>
                </a:solidFill>
                <a:latin typeface="Graphik Medium"/>
                <a:ea typeface="Graphik Medium"/>
                <a:cs typeface="Graphik Medium"/>
                <a:sym typeface="Graphik Medium"/>
              </a:defRPr>
            </a:lvl1pPr>
          </a:lstStyle>
          <a:p>
            <a:r>
              <a:t>https://www.sciencedirect.com/science/article/pii/S0264410X21003194</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64" name="Issues with IVT and purification"/>
          <p:cNvSpPr txBox="1">
            <a:spLocks noGrp="1"/>
          </p:cNvSpPr>
          <p:nvPr>
            <p:ph type="title"/>
          </p:nvPr>
        </p:nvSpPr>
        <p:spPr>
          <a:xfrm>
            <a:off x="13336016" y="851408"/>
            <a:ext cx="10160000" cy="1016000"/>
          </a:xfrm>
          <a:prstGeom prst="rect">
            <a:avLst/>
          </a:prstGeom>
        </p:spPr>
        <p:txBody>
          <a:bodyPr>
            <a:normAutofit fontScale="90000"/>
          </a:bodyPr>
          <a:lstStyle>
            <a:lvl1pPr defTabSz="792479">
              <a:spcBef>
                <a:spcPts val="3100"/>
              </a:spcBef>
              <a:defRPr sz="7200"/>
            </a:lvl1pPr>
          </a:lstStyle>
          <a:p>
            <a:r>
              <a:rPr dirty="0"/>
              <a:t>Issues with IVT and purification</a:t>
            </a:r>
            <a:r>
              <a:rPr lang="en-CA" dirty="0"/>
              <a:t> with commercial batches</a:t>
            </a:r>
            <a:endParaRPr dirty="0"/>
          </a:p>
        </p:txBody>
      </p:sp>
      <p:sp>
        <p:nvSpPr>
          <p:cNvPr id="165" name="In vitro transcription from linearized DNA…"/>
          <p:cNvSpPr txBox="1">
            <a:spLocks noGrp="1"/>
          </p:cNvSpPr>
          <p:nvPr>
            <p:ph type="body" sz="half" idx="1"/>
          </p:nvPr>
        </p:nvSpPr>
        <p:spPr>
          <a:xfrm>
            <a:off x="13208000" y="4295648"/>
            <a:ext cx="10160000" cy="10160000"/>
          </a:xfrm>
          <a:prstGeom prst="rect">
            <a:avLst/>
          </a:prstGeom>
        </p:spPr>
        <p:txBody>
          <a:bodyPr/>
          <a:lstStyle/>
          <a:p>
            <a:r>
              <a:rPr dirty="0"/>
              <a:t>In vitro transcription from linearized DNA</a:t>
            </a:r>
          </a:p>
          <a:p>
            <a:pPr lvl="1"/>
            <a:r>
              <a:rPr dirty="0"/>
              <a:t>Fragmented/truncated mRNA</a:t>
            </a:r>
          </a:p>
          <a:p>
            <a:pPr lvl="1"/>
            <a:r>
              <a:rPr dirty="0"/>
              <a:t>Uncapped mRNA</a:t>
            </a:r>
          </a:p>
          <a:p>
            <a:pPr lvl="1"/>
            <a:r>
              <a:rPr dirty="0"/>
              <a:t>No poly (A) tail or differing lengths</a:t>
            </a:r>
          </a:p>
          <a:p>
            <a:pPr lvl="1"/>
            <a:r>
              <a:rPr dirty="0"/>
              <a:t>Other contaminants</a:t>
            </a:r>
          </a:p>
          <a:p>
            <a:pPr lvl="2"/>
            <a:r>
              <a:rPr dirty="0"/>
              <a:t>dsDNA</a:t>
            </a:r>
          </a:p>
          <a:p>
            <a:pPr lvl="2"/>
            <a:r>
              <a:rPr dirty="0"/>
              <a:t>dsRNA</a:t>
            </a:r>
          </a:p>
          <a:p>
            <a:pPr lvl="2"/>
            <a:r>
              <a:rPr dirty="0"/>
              <a:t>Endotoxin </a:t>
            </a:r>
          </a:p>
        </p:txBody>
      </p:sp>
      <p:graphicFrame>
        <p:nvGraphicFramePr>
          <p:cNvPr id="166" name="Table"/>
          <p:cNvGraphicFramePr/>
          <p:nvPr>
            <p:extLst>
              <p:ext uri="{D42A27DB-BD31-4B8C-83A1-F6EECF244321}">
                <p14:modId xmlns:p14="http://schemas.microsoft.com/office/powerpoint/2010/main" val="2248618805"/>
              </p:ext>
            </p:extLst>
          </p:nvPr>
        </p:nvGraphicFramePr>
        <p:xfrm>
          <a:off x="384048" y="562208"/>
          <a:ext cx="12234671" cy="12609814"/>
        </p:xfrm>
        <a:graphic>
          <a:graphicData uri="http://schemas.openxmlformats.org/drawingml/2006/table">
            <a:tbl>
              <a:tblPr bandRow="1">
                <a:tableStyleId>{4C3C2611-4C71-4FC5-86AE-919BDF0F9419}</a:tableStyleId>
              </a:tblPr>
              <a:tblGrid>
                <a:gridCol w="2298865">
                  <a:extLst>
                    <a:ext uri="{9D8B030D-6E8A-4147-A177-3AD203B41FA5}">
                      <a16:colId xmlns:a16="http://schemas.microsoft.com/office/drawing/2014/main" val="20000"/>
                    </a:ext>
                  </a:extLst>
                </a:gridCol>
                <a:gridCol w="3019796">
                  <a:extLst>
                    <a:ext uri="{9D8B030D-6E8A-4147-A177-3AD203B41FA5}">
                      <a16:colId xmlns:a16="http://schemas.microsoft.com/office/drawing/2014/main" val="20001"/>
                    </a:ext>
                  </a:extLst>
                </a:gridCol>
                <a:gridCol w="3069982">
                  <a:extLst>
                    <a:ext uri="{9D8B030D-6E8A-4147-A177-3AD203B41FA5}">
                      <a16:colId xmlns:a16="http://schemas.microsoft.com/office/drawing/2014/main" val="20002"/>
                    </a:ext>
                  </a:extLst>
                </a:gridCol>
                <a:gridCol w="3846028">
                  <a:extLst>
                    <a:ext uri="{9D8B030D-6E8A-4147-A177-3AD203B41FA5}">
                      <a16:colId xmlns:a16="http://schemas.microsoft.com/office/drawing/2014/main" val="20003"/>
                    </a:ext>
                  </a:extLst>
                </a:gridCol>
              </a:tblGrid>
              <a:tr h="883033">
                <a:tc>
                  <a:txBody>
                    <a:bodyPr/>
                    <a:lstStyle/>
                    <a:p>
                      <a:pPr algn="ctr">
                        <a:defRPr sz="4200">
                          <a:sym typeface="Iowan Old Style Roman"/>
                        </a:defRPr>
                      </a:pPr>
                      <a:endParaRPr sz="1800"/>
                    </a:p>
                  </a:txBody>
                  <a:tcPr marT="0" marB="0" horzOverflow="overflow">
                    <a:lnT w="12700">
                      <a:miter lim="400000"/>
                    </a:lnT>
                    <a:solidFill>
                      <a:srgbClr val="4472C4"/>
                    </a:solidFill>
                  </a:tcPr>
                </a:tc>
                <a:tc>
                  <a:txBody>
                    <a:bodyPr/>
                    <a:lstStyle/>
                    <a:p>
                      <a:pPr algn="l" defTabSz="457200">
                        <a:defRPr sz="1466">
                          <a:solidFill>
                            <a:srgbClr val="FFFFFF"/>
                          </a:solidFill>
                          <a:latin typeface="Helvetica Neue"/>
                          <a:ea typeface="Helvetica Neue"/>
                          <a:cs typeface="Helvetica Neue"/>
                          <a:sym typeface="Helvetica Neue"/>
                        </a:defRPr>
                      </a:pPr>
                      <a:r>
                        <a:rPr sz="1800"/>
                        <a:t>Process 1 </a:t>
                      </a:r>
                      <a:endParaRPr sz="1800">
                        <a:solidFill>
                          <a:srgbClr val="000000"/>
                        </a:solidFill>
                        <a:latin typeface="Calibri"/>
                        <a:ea typeface="Calibri"/>
                        <a:cs typeface="Calibri"/>
                        <a:sym typeface="Calibri"/>
                      </a:endParaRPr>
                    </a:p>
                    <a:p>
                      <a:pPr algn="l" defTabSz="457200">
                        <a:defRPr sz="1466">
                          <a:solidFill>
                            <a:srgbClr val="FFFFFF"/>
                          </a:solidFill>
                          <a:latin typeface="Helvetica Neue"/>
                          <a:ea typeface="Helvetica Neue"/>
                          <a:cs typeface="Helvetica Neue"/>
                          <a:sym typeface="Helvetica Neue"/>
                        </a:defRPr>
                      </a:pPr>
                      <a:r>
                        <a:rPr sz="1800"/>
                        <a:t>(Clinical trial batches)</a:t>
                      </a:r>
                    </a:p>
                  </a:txBody>
                  <a:tcPr marT="0" marB="0" horzOverflow="overflow">
                    <a:lnT w="12700">
                      <a:miter lim="400000"/>
                    </a:lnT>
                    <a:solidFill>
                      <a:srgbClr val="4472C4"/>
                    </a:solidFill>
                  </a:tcPr>
                </a:tc>
                <a:tc>
                  <a:txBody>
                    <a:bodyPr/>
                    <a:lstStyle/>
                    <a:p>
                      <a:pPr algn="l" defTabSz="457200">
                        <a:defRPr sz="1466">
                          <a:solidFill>
                            <a:srgbClr val="FFFFFF"/>
                          </a:solidFill>
                          <a:latin typeface="Helvetica Neue"/>
                          <a:ea typeface="Helvetica Neue"/>
                          <a:cs typeface="Helvetica Neue"/>
                          <a:sym typeface="Helvetica Neue"/>
                        </a:defRPr>
                      </a:pPr>
                      <a:r>
                        <a:rPr sz="1800"/>
                        <a:t>Process 2 </a:t>
                      </a:r>
                      <a:endParaRPr sz="1800">
                        <a:solidFill>
                          <a:srgbClr val="000000"/>
                        </a:solidFill>
                        <a:latin typeface="Calibri"/>
                        <a:ea typeface="Calibri"/>
                        <a:cs typeface="Calibri"/>
                        <a:sym typeface="Calibri"/>
                      </a:endParaRPr>
                    </a:p>
                    <a:p>
                      <a:pPr algn="l" defTabSz="457200">
                        <a:defRPr sz="1466">
                          <a:solidFill>
                            <a:srgbClr val="FFFFFF"/>
                          </a:solidFill>
                          <a:latin typeface="Helvetica Neue"/>
                          <a:ea typeface="Helvetica Neue"/>
                          <a:cs typeface="Helvetica Neue"/>
                          <a:sym typeface="Helvetica Neue"/>
                        </a:defRPr>
                      </a:pPr>
                      <a:r>
                        <a:rPr sz="1800"/>
                        <a:t>(Commercial batches)</a:t>
                      </a:r>
                    </a:p>
                  </a:txBody>
                  <a:tcPr marT="0" marB="0" horzOverflow="overflow">
                    <a:lnT w="12700">
                      <a:miter lim="400000"/>
                    </a:lnT>
                    <a:solidFill>
                      <a:srgbClr val="4472C4"/>
                    </a:solidFill>
                  </a:tcPr>
                </a:tc>
                <a:tc>
                  <a:txBody>
                    <a:bodyPr/>
                    <a:lstStyle/>
                    <a:p>
                      <a:pPr algn="l" defTabSz="457200">
                        <a:defRPr sz="1800">
                          <a:solidFill>
                            <a:srgbClr val="000000"/>
                          </a:solidFill>
                        </a:defRPr>
                      </a:pPr>
                      <a:r>
                        <a:rPr sz="1800" dirty="0">
                          <a:solidFill>
                            <a:srgbClr val="FFFFFF"/>
                          </a:solidFill>
                          <a:latin typeface="Helvetica Neue"/>
                          <a:ea typeface="Helvetica Neue"/>
                          <a:cs typeface="Helvetica Neue"/>
                          <a:sym typeface="Helvetica Neue"/>
                        </a:rPr>
                        <a:t>Comments</a:t>
                      </a:r>
                    </a:p>
                  </a:txBody>
                  <a:tcPr marT="0" marB="0" horzOverflow="overflow">
                    <a:lnT w="12700">
                      <a:miter lim="400000"/>
                    </a:lnT>
                    <a:solidFill>
                      <a:srgbClr val="4472C4"/>
                    </a:solidFill>
                  </a:tcPr>
                </a:tc>
                <a:extLst>
                  <a:ext uri="{0D108BD9-81ED-4DB2-BD59-A6C34878D82A}">
                    <a16:rowId xmlns:a16="http://schemas.microsoft.com/office/drawing/2014/main" val="10000"/>
                  </a:ext>
                </a:extLst>
              </a:tr>
              <a:tr h="2219562">
                <a:tc>
                  <a:txBody>
                    <a:bodyPr/>
                    <a:lstStyle/>
                    <a:p>
                      <a:pPr algn="l" defTabSz="457200">
                        <a:defRPr sz="1800">
                          <a:solidFill>
                            <a:srgbClr val="000000"/>
                          </a:solidFill>
                        </a:defRPr>
                      </a:pPr>
                      <a:r>
                        <a:rPr sz="1800" b="1">
                          <a:latin typeface="Helvetica Neue"/>
                          <a:ea typeface="Helvetica Neue"/>
                          <a:cs typeface="Helvetica Neue"/>
                          <a:sym typeface="Helvetica Neue"/>
                        </a:rPr>
                        <a:t>DNA template</a:t>
                      </a:r>
                    </a:p>
                  </a:txBody>
                  <a:tcPr marT="0" marB="0" horzOverflow="overflow">
                    <a:solidFill>
                      <a:srgbClr val="D9E2F3"/>
                    </a:solidFill>
                  </a:tcPr>
                </a:tc>
                <a:tc>
                  <a:txBody>
                    <a:bodyPr/>
                    <a:lstStyle/>
                    <a:p>
                      <a:pPr algn="l" defTabSz="457200">
                        <a:defRPr sz="1800">
                          <a:solidFill>
                            <a:srgbClr val="000000"/>
                          </a:solidFill>
                        </a:defRPr>
                      </a:pPr>
                      <a:r>
                        <a:rPr sz="1800" dirty="0">
                          <a:latin typeface="Helvetica Neue"/>
                          <a:ea typeface="Helvetica Neue"/>
                          <a:cs typeface="Helvetica Neue"/>
                          <a:sym typeface="Helvetica Neue"/>
                        </a:rPr>
                        <a:t>PCR amplified</a:t>
                      </a:r>
                    </a:p>
                  </a:txBody>
                  <a:tcPr marT="0" marB="0" horzOverflow="overflow">
                    <a:solidFill>
                      <a:srgbClr val="D9E2F3"/>
                    </a:solidFill>
                  </a:tcPr>
                </a:tc>
                <a:tc>
                  <a:txBody>
                    <a:bodyPr/>
                    <a:lstStyle/>
                    <a:p>
                      <a:pPr algn="l" defTabSz="457200">
                        <a:defRPr sz="1800">
                          <a:solidFill>
                            <a:srgbClr val="000000"/>
                          </a:solidFill>
                        </a:defRPr>
                      </a:pPr>
                      <a:r>
                        <a:rPr sz="1800" dirty="0">
                          <a:latin typeface="Helvetica Neue"/>
                          <a:ea typeface="Helvetica Neue"/>
                          <a:cs typeface="Helvetica Neue"/>
                          <a:sym typeface="Helvetica Neue"/>
                        </a:rPr>
                        <a:t>Linearized plasmid DNA</a:t>
                      </a:r>
                    </a:p>
                  </a:txBody>
                  <a:tcPr marT="0" marB="0" horzOverflow="overflow">
                    <a:solidFill>
                      <a:srgbClr val="D9E2F3"/>
                    </a:solidFill>
                  </a:tcPr>
                </a:tc>
                <a:tc>
                  <a:txBody>
                    <a:bodyPr/>
                    <a:lstStyle/>
                    <a:p>
                      <a:pPr algn="l" defTabSz="457200">
                        <a:defRPr sz="1333">
                          <a:solidFill>
                            <a:srgbClr val="000000"/>
                          </a:solidFill>
                          <a:latin typeface="Helvetica Neue"/>
                          <a:ea typeface="Helvetica Neue"/>
                          <a:cs typeface="Helvetica Neue"/>
                          <a:sym typeface="Helvetica Neue"/>
                        </a:defRPr>
                      </a:pPr>
                      <a:r>
                        <a:rPr sz="1800"/>
                        <a:t>Information on control and analytical methods for linearized DNA plasmid was pending at time of CMA</a:t>
                      </a:r>
                      <a:endParaRPr sz="1800">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a:t>Stability of the linear DNA and filtered circular plasmid DNA intermediate should be addressed</a:t>
                      </a:r>
                      <a:endParaRPr sz="1800">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a:t>Changes in manufacturing requires a Variation Application to EMA</a:t>
                      </a:r>
                    </a:p>
                  </a:txBody>
                  <a:tcPr marT="0" marB="0" horzOverflow="overflow">
                    <a:solidFill>
                      <a:srgbClr val="D9E2F3"/>
                    </a:solidFill>
                  </a:tcPr>
                </a:tc>
                <a:extLst>
                  <a:ext uri="{0D108BD9-81ED-4DB2-BD59-A6C34878D82A}">
                    <a16:rowId xmlns:a16="http://schemas.microsoft.com/office/drawing/2014/main" val="10001"/>
                  </a:ext>
                </a:extLst>
              </a:tr>
              <a:tr h="1233090">
                <a:tc>
                  <a:txBody>
                    <a:bodyPr/>
                    <a:lstStyle/>
                    <a:p>
                      <a:pPr algn="l" defTabSz="457200">
                        <a:defRPr sz="1800">
                          <a:solidFill>
                            <a:srgbClr val="000000"/>
                          </a:solidFill>
                        </a:defRPr>
                      </a:pPr>
                      <a:r>
                        <a:rPr sz="1800" b="1" dirty="0">
                          <a:solidFill>
                            <a:schemeClr val="tx2"/>
                          </a:solidFill>
                          <a:latin typeface="Helvetica Neue"/>
                          <a:ea typeface="Helvetica Neue"/>
                          <a:cs typeface="Helvetica Neue"/>
                          <a:sym typeface="Helvetica Neue"/>
                        </a:rPr>
                        <a:t>BNT162b2 </a:t>
                      </a:r>
                      <a:r>
                        <a:rPr sz="1800" b="1" dirty="0" err="1">
                          <a:solidFill>
                            <a:schemeClr val="tx2"/>
                          </a:solidFill>
                          <a:latin typeface="Helvetica Neue"/>
                          <a:ea typeface="Helvetica Neue"/>
                          <a:cs typeface="Helvetica Neue"/>
                          <a:sym typeface="Helvetica Neue"/>
                        </a:rPr>
                        <a:t>characterisation</a:t>
                      </a:r>
                      <a:endParaRPr sz="1800" b="1" dirty="0">
                        <a:solidFill>
                          <a:schemeClr val="tx2"/>
                        </a:solidFill>
                        <a:latin typeface="Helvetica Neue"/>
                        <a:ea typeface="Helvetica Neue"/>
                        <a:cs typeface="Helvetica Neue"/>
                        <a:sym typeface="Helvetica Neue"/>
                      </a:endParaRPr>
                    </a:p>
                  </a:txBody>
                  <a:tcPr marT="0" marB="0" horzOverflow="overflow"/>
                </a:tc>
                <a:tc gridSpan="2">
                  <a:txBody>
                    <a:bodyPr/>
                    <a:lstStyle/>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HPLC-UV and LC/MS/MS – oligonucleotide mapping</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Illumina </a:t>
                      </a:r>
                      <a:r>
                        <a:rPr sz="1800" dirty="0" err="1">
                          <a:solidFill>
                            <a:schemeClr val="tx2"/>
                          </a:solidFill>
                        </a:rPr>
                        <a:t>MiSeq</a:t>
                      </a:r>
                      <a:r>
                        <a:rPr sz="1800" dirty="0">
                          <a:solidFill>
                            <a:schemeClr val="tx2"/>
                          </a:solidFill>
                        </a:rPr>
                        <a:t> Next Generation Sequencing (NGS)</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Circular dichroism spectroscopy to confirm higher order structure</a:t>
                      </a:r>
                    </a:p>
                  </a:txBody>
                  <a:tcPr marT="0" marB="0" horzOverflow="overflow"/>
                </a:tc>
                <a:tc hMerge="1">
                  <a:txBody>
                    <a:bodyPr/>
                    <a:lstStyle/>
                    <a:p>
                      <a:endParaRPr lang="en-US"/>
                    </a:p>
                  </a:txBody>
                  <a:tcPr/>
                </a:tc>
                <a:tc>
                  <a:txBody>
                    <a:bodyPr/>
                    <a:lstStyle/>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Fragments corresponding to 90.5% of BNT162b2 sequence detected</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Process 1 and 2 were comparable</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No method for determining intact RNA included</a:t>
                      </a:r>
                    </a:p>
                  </a:txBody>
                  <a:tcPr marT="0" marB="0" horzOverflow="overflow"/>
                </a:tc>
                <a:extLst>
                  <a:ext uri="{0D108BD9-81ED-4DB2-BD59-A6C34878D82A}">
                    <a16:rowId xmlns:a16="http://schemas.microsoft.com/office/drawing/2014/main" val="10002"/>
                  </a:ext>
                </a:extLst>
              </a:tr>
              <a:tr h="2109954">
                <a:tc>
                  <a:txBody>
                    <a:bodyPr/>
                    <a:lstStyle/>
                    <a:p>
                      <a:pPr algn="l" defTabSz="457200">
                        <a:defRPr sz="1800">
                          <a:solidFill>
                            <a:srgbClr val="000000"/>
                          </a:solidFill>
                        </a:defRPr>
                      </a:pPr>
                      <a:r>
                        <a:rPr sz="1800" b="1">
                          <a:latin typeface="Helvetica Neue"/>
                          <a:ea typeface="Helvetica Neue"/>
                          <a:cs typeface="Helvetica Neue"/>
                          <a:sym typeface="Helvetica Neue"/>
                        </a:rPr>
                        <a:t>BNT162b2 Manufacturing Steps</a:t>
                      </a:r>
                    </a:p>
                  </a:txBody>
                  <a:tcPr marT="0" marB="0" horzOverflow="overflow">
                    <a:solidFill>
                      <a:srgbClr val="D9E2F3"/>
                    </a:solidFill>
                  </a:tcPr>
                </a:tc>
                <a:tc>
                  <a:txBody>
                    <a:bodyPr/>
                    <a:lstStyle/>
                    <a:p>
                      <a:pPr algn="l" defTabSz="457200">
                        <a:defRPr sz="1333">
                          <a:solidFill>
                            <a:srgbClr val="000000"/>
                          </a:solidFill>
                          <a:latin typeface="Helvetica Neue"/>
                          <a:ea typeface="Helvetica Neue"/>
                          <a:cs typeface="Helvetica Neue"/>
                          <a:sym typeface="Helvetica Neue"/>
                        </a:defRPr>
                      </a:pPr>
                      <a:r>
                        <a:rPr sz="1800" i="1" dirty="0"/>
                        <a:t>In vitro</a:t>
                      </a:r>
                      <a:r>
                        <a:rPr sz="1800" dirty="0"/>
                        <a:t> transcription followed by:</a:t>
                      </a:r>
                      <a:endParaRPr sz="1800" dirty="0">
                        <a:latin typeface="Calibri"/>
                        <a:ea typeface="Calibri"/>
                        <a:cs typeface="Calibri"/>
                        <a:sym typeface="Calibri"/>
                      </a:endParaRPr>
                    </a:p>
                    <a:p>
                      <a:pPr marL="457200" indent="-317500" algn="l" defTabSz="457200">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DNase I digestion</a:t>
                      </a:r>
                      <a:endParaRPr sz="1800" dirty="0">
                        <a:latin typeface="Calibri"/>
                        <a:ea typeface="Calibri"/>
                        <a:cs typeface="Calibri"/>
                        <a:sym typeface="Calibri"/>
                      </a:endParaRPr>
                    </a:p>
                    <a:p>
                      <a:pPr marL="457200" indent="-317500" algn="l" defTabSz="457200">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NA</a:t>
                      </a:r>
                      <a:endParaRPr sz="1800" dirty="0">
                        <a:latin typeface="Calibri"/>
                        <a:ea typeface="Calibri"/>
                        <a:cs typeface="Calibri"/>
                        <a:sym typeface="Calibri"/>
                      </a:endParaRPr>
                    </a:p>
                    <a:p>
                      <a:pPr marL="457200" indent="-317500" algn="l" defTabSz="457200">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Magnetic bead purification</a:t>
                      </a:r>
                      <a:endParaRPr sz="1800" dirty="0">
                        <a:latin typeface="Calibri"/>
                        <a:ea typeface="Calibri"/>
                        <a:cs typeface="Calibri"/>
                        <a:sym typeface="Calibri"/>
                      </a:endParaRPr>
                    </a:p>
                    <a:p>
                      <a:pPr marL="457200" indent="-317500" algn="l" defTabSz="457200">
                        <a:spcBef>
                          <a:spcPts val="1200"/>
                        </a:spcBef>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Final filtration and dispense</a:t>
                      </a:r>
                    </a:p>
                  </a:txBody>
                  <a:tcPr marT="0" marB="0" horzOverflow="overflow">
                    <a:solidFill>
                      <a:srgbClr val="D9E2F3"/>
                    </a:solidFill>
                  </a:tcPr>
                </a:tc>
                <a:tc>
                  <a:txBody>
                    <a:bodyPr/>
                    <a:lstStyle/>
                    <a:p>
                      <a:pPr algn="l" defTabSz="457200">
                        <a:defRPr sz="1333">
                          <a:solidFill>
                            <a:srgbClr val="000000"/>
                          </a:solidFill>
                          <a:latin typeface="Helvetica Neue"/>
                          <a:ea typeface="Helvetica Neue"/>
                          <a:cs typeface="Helvetica Neue"/>
                          <a:sym typeface="Helvetica Neue"/>
                        </a:defRPr>
                      </a:pPr>
                      <a:r>
                        <a:rPr sz="1800" i="1" dirty="0"/>
                        <a:t>In vitro</a:t>
                      </a:r>
                      <a:r>
                        <a:rPr sz="1800" dirty="0"/>
                        <a:t> transcription followed by:</a:t>
                      </a:r>
                      <a:endParaRPr sz="1800" dirty="0">
                        <a:latin typeface="Calibri"/>
                        <a:ea typeface="Calibri"/>
                        <a:cs typeface="Calibri"/>
                        <a:sym typeface="Calibri"/>
                      </a:endParaRPr>
                    </a:p>
                    <a:p>
                      <a:pPr marL="457200" indent="-317500" algn="l" defTabSz="457200">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DNase I digestion</a:t>
                      </a:r>
                      <a:endParaRPr sz="1800" dirty="0">
                        <a:latin typeface="Calibri"/>
                        <a:ea typeface="Calibri"/>
                        <a:cs typeface="Calibri"/>
                        <a:sym typeface="Calibri"/>
                      </a:endParaRPr>
                    </a:p>
                    <a:p>
                      <a:pPr marL="457200" indent="-317500" algn="l" defTabSz="457200">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Protein K digestion</a:t>
                      </a:r>
                      <a:endParaRPr sz="1800" dirty="0">
                        <a:latin typeface="Calibri"/>
                        <a:ea typeface="Calibri"/>
                        <a:cs typeface="Calibri"/>
                        <a:sym typeface="Calibri"/>
                      </a:endParaRPr>
                    </a:p>
                    <a:p>
                      <a:pPr marL="457200" indent="-317500" algn="l" defTabSz="457200">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Ultrafiltration/ Diafiltration</a:t>
                      </a:r>
                      <a:endParaRPr sz="1800" dirty="0">
                        <a:latin typeface="Calibri"/>
                        <a:ea typeface="Calibri"/>
                        <a:cs typeface="Calibri"/>
                        <a:sym typeface="Calibri"/>
                      </a:endParaRPr>
                    </a:p>
                    <a:p>
                      <a:pPr marL="457200" indent="-317500" algn="l" defTabSz="457200">
                        <a:spcBef>
                          <a:spcPts val="1200"/>
                        </a:spcBef>
                        <a:buClr>
                          <a:srgbClr val="44546A"/>
                        </a:buClr>
                        <a:buSzPct val="100000"/>
                        <a:buFont typeface="Helvetica Neue"/>
                        <a:buAutoNum type="arabicPeriod"/>
                        <a:defRPr sz="1333">
                          <a:solidFill>
                            <a:srgbClr val="44546A"/>
                          </a:solidFill>
                          <a:latin typeface="Helvetica Neue"/>
                          <a:ea typeface="Helvetica Neue"/>
                          <a:cs typeface="Helvetica Neue"/>
                          <a:sym typeface="Helvetica Neue"/>
                        </a:defRPr>
                      </a:pPr>
                      <a:r>
                        <a:rPr sz="1800" dirty="0"/>
                        <a:t>Final filtration and dispense</a:t>
                      </a:r>
                    </a:p>
                  </a:txBody>
                  <a:tcPr marT="0" marB="0" horzOverflow="overflow">
                    <a:solidFill>
                      <a:srgbClr val="D9E2F3"/>
                    </a:solidFill>
                  </a:tcPr>
                </a:tc>
                <a:tc>
                  <a:txBody>
                    <a:bodyPr/>
                    <a:lstStyle/>
                    <a:p>
                      <a:pPr algn="l" defTabSz="457200">
                        <a:defRPr sz="1333">
                          <a:solidFill>
                            <a:srgbClr val="000000"/>
                          </a:solidFill>
                          <a:latin typeface="Helvetica Neue"/>
                          <a:ea typeface="Helvetica Neue"/>
                          <a:cs typeface="Helvetica Neue"/>
                          <a:sym typeface="Helvetica Neue"/>
                        </a:defRPr>
                      </a:pPr>
                      <a:r>
                        <a:rPr sz="1800"/>
                        <a:t>Magnetic bead purification not scalable and replaced with protein K digestion and filtration</a:t>
                      </a:r>
                      <a:endParaRPr sz="1800">
                        <a:latin typeface="Calibri"/>
                        <a:ea typeface="Calibri"/>
                        <a:cs typeface="Calibri"/>
                        <a:sym typeface="Calibri"/>
                      </a:endParaRPr>
                    </a:p>
                    <a:p>
                      <a:pPr algn="l" defTabSz="457200">
                        <a:defRPr sz="1333" i="1">
                          <a:solidFill>
                            <a:srgbClr val="000000"/>
                          </a:solidFill>
                          <a:latin typeface="Helvetica Neue"/>
                          <a:ea typeface="Helvetica Neue"/>
                          <a:cs typeface="Helvetica Neue"/>
                          <a:sym typeface="Helvetica Neue"/>
                        </a:defRPr>
                      </a:pPr>
                      <a:r>
                        <a:rPr sz="1800"/>
                        <a:t> </a:t>
                      </a:r>
                      <a:endParaRPr sz="1800" i="0">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a:t>5’ cap analogue</a:t>
                      </a:r>
                    </a:p>
                  </a:txBody>
                  <a:tcPr marT="0" marB="0" horzOverflow="overflow">
                    <a:solidFill>
                      <a:srgbClr val="D9E2F3"/>
                    </a:solidFill>
                  </a:tcPr>
                </a:tc>
                <a:extLst>
                  <a:ext uri="{0D108BD9-81ED-4DB2-BD59-A6C34878D82A}">
                    <a16:rowId xmlns:a16="http://schemas.microsoft.com/office/drawing/2014/main" val="10003"/>
                  </a:ext>
                </a:extLst>
              </a:tr>
              <a:tr h="493236">
                <a:tc>
                  <a:txBody>
                    <a:bodyPr/>
                    <a:lstStyle/>
                    <a:p>
                      <a:pPr algn="l" defTabSz="457200">
                        <a:defRPr sz="1800">
                          <a:solidFill>
                            <a:srgbClr val="000000"/>
                          </a:solidFill>
                        </a:defRPr>
                      </a:pPr>
                      <a:r>
                        <a:rPr sz="1800" b="1" dirty="0">
                          <a:solidFill>
                            <a:schemeClr val="tx2"/>
                          </a:solidFill>
                          <a:latin typeface="Helvetica Neue"/>
                          <a:ea typeface="Helvetica Neue"/>
                          <a:cs typeface="Helvetica Neue"/>
                          <a:sym typeface="Helvetica Neue"/>
                        </a:rPr>
                        <a:t>Scale</a:t>
                      </a:r>
                    </a:p>
                  </a:txBody>
                  <a:tcPr marT="0" marB="0" horzOverflow="overflow"/>
                </a:tc>
                <a:tc>
                  <a:txBody>
                    <a:bodyPr/>
                    <a:lstStyle/>
                    <a:p>
                      <a:pPr algn="l" defTabSz="457200">
                        <a:defRPr sz="1800">
                          <a:solidFill>
                            <a:srgbClr val="000000"/>
                          </a:solidFill>
                        </a:defRPr>
                      </a:pPr>
                      <a:r>
                        <a:rPr sz="1800" dirty="0">
                          <a:solidFill>
                            <a:schemeClr val="tx2"/>
                          </a:solidFill>
                          <a:latin typeface="Helvetica Neue"/>
                          <a:ea typeface="Helvetica Neue"/>
                          <a:cs typeface="Helvetica Neue"/>
                          <a:sym typeface="Helvetica Neue"/>
                        </a:rPr>
                        <a:t>0.35L-0.72L</a:t>
                      </a:r>
                    </a:p>
                  </a:txBody>
                  <a:tcPr marT="0" marB="0" horzOverflow="overflow"/>
                </a:tc>
                <a:tc>
                  <a:txBody>
                    <a:bodyPr/>
                    <a:lstStyle/>
                    <a:p>
                      <a:pPr algn="l" defTabSz="457200">
                        <a:defRPr sz="1800">
                          <a:solidFill>
                            <a:srgbClr val="000000"/>
                          </a:solidFill>
                        </a:defRPr>
                      </a:pPr>
                      <a:r>
                        <a:rPr sz="1800" dirty="0">
                          <a:solidFill>
                            <a:schemeClr val="tx2"/>
                          </a:solidFill>
                          <a:latin typeface="Helvetica Neue"/>
                          <a:ea typeface="Helvetica Neue"/>
                          <a:cs typeface="Helvetica Neue"/>
                          <a:sym typeface="Helvetica Neue"/>
                        </a:rPr>
                        <a:t>37.6L</a:t>
                      </a:r>
                    </a:p>
                  </a:txBody>
                  <a:tcPr marT="0" marB="0" horzOverflow="overflow"/>
                </a:tc>
                <a:tc>
                  <a:txBody>
                    <a:bodyPr/>
                    <a:lstStyle/>
                    <a:p>
                      <a:pPr algn="l" defTabSz="457200">
                        <a:defRPr sz="1800">
                          <a:solidFill>
                            <a:srgbClr val="000000"/>
                          </a:solidFill>
                        </a:defRPr>
                      </a:pPr>
                      <a:r>
                        <a:rPr sz="1800" dirty="0">
                          <a:solidFill>
                            <a:schemeClr val="tx2"/>
                          </a:solidFill>
                          <a:latin typeface="Helvetica Neue"/>
                          <a:ea typeface="Helvetica Neue"/>
                          <a:cs typeface="Helvetica Neue"/>
                          <a:sym typeface="Helvetica Neue"/>
                        </a:rPr>
                        <a:t>Only limited data available for commercial scale batches at CMA</a:t>
                      </a:r>
                    </a:p>
                  </a:txBody>
                  <a:tcPr marT="0" marB="0" horzOverflow="overflow"/>
                </a:tc>
                <a:extLst>
                  <a:ext uri="{0D108BD9-81ED-4DB2-BD59-A6C34878D82A}">
                    <a16:rowId xmlns:a16="http://schemas.microsoft.com/office/drawing/2014/main" val="10004"/>
                  </a:ext>
                </a:extLst>
              </a:tr>
              <a:tr h="361289">
                <a:tc>
                  <a:txBody>
                    <a:bodyPr/>
                    <a:lstStyle/>
                    <a:p>
                      <a:pPr algn="l" defTabSz="457200">
                        <a:defRPr sz="1800">
                          <a:solidFill>
                            <a:srgbClr val="000000"/>
                          </a:solidFill>
                        </a:defRPr>
                      </a:pPr>
                      <a:r>
                        <a:rPr sz="1800" b="1">
                          <a:latin typeface="Helvetica Neue"/>
                          <a:ea typeface="Helvetica Neue"/>
                          <a:cs typeface="Helvetica Neue"/>
                          <a:sym typeface="Helvetica Neue"/>
                        </a:rPr>
                        <a:t>RNA integrity (%)</a:t>
                      </a:r>
                    </a:p>
                  </a:txBody>
                  <a:tcPr marT="0" marB="0" horzOverflow="overflow">
                    <a:solidFill>
                      <a:srgbClr val="D9E2F3"/>
                    </a:solidFill>
                  </a:tcPr>
                </a:tc>
                <a:tc>
                  <a:txBody>
                    <a:bodyPr/>
                    <a:lstStyle/>
                    <a:p>
                      <a:pPr algn="l" defTabSz="457200">
                        <a:defRPr sz="1800">
                          <a:solidFill>
                            <a:srgbClr val="000000"/>
                          </a:solidFill>
                        </a:defRPr>
                      </a:pPr>
                      <a:r>
                        <a:rPr sz="1800">
                          <a:latin typeface="Helvetica Neue"/>
                          <a:ea typeface="Helvetica Neue"/>
                          <a:cs typeface="Helvetica Neue"/>
                          <a:sym typeface="Helvetica Neue"/>
                        </a:rPr>
                        <a:t>78.1-82.8%</a:t>
                      </a:r>
                    </a:p>
                  </a:txBody>
                  <a:tcPr marT="0" marB="0" horzOverflow="overflow">
                    <a:solidFill>
                      <a:srgbClr val="D9E2F3"/>
                    </a:solidFill>
                  </a:tcPr>
                </a:tc>
                <a:tc>
                  <a:txBody>
                    <a:bodyPr/>
                    <a:lstStyle/>
                    <a:p>
                      <a:pPr defTabSz="457200">
                        <a:defRPr sz="1800">
                          <a:solidFill>
                            <a:srgbClr val="000000"/>
                          </a:solidFill>
                        </a:defRPr>
                      </a:pPr>
                      <a:r>
                        <a:rPr sz="1800">
                          <a:latin typeface="Helvetica Neue"/>
                          <a:ea typeface="Helvetica Neue"/>
                          <a:cs typeface="Helvetica Neue"/>
                          <a:sym typeface="Helvetica Neue"/>
                        </a:rPr>
                        <a:t>59.7%</a:t>
                      </a:r>
                    </a:p>
                  </a:txBody>
                  <a:tcPr marT="0" marB="0" horzOverflow="overflow">
                    <a:solidFill>
                      <a:srgbClr val="D9E2F3"/>
                    </a:solidFill>
                  </a:tcPr>
                </a:tc>
                <a:tc>
                  <a:txBody>
                    <a:bodyPr/>
                    <a:lstStyle/>
                    <a:p>
                      <a:pPr algn="l" defTabSz="457200">
                        <a:defRPr sz="1800">
                          <a:solidFill>
                            <a:srgbClr val="000000"/>
                          </a:solidFill>
                        </a:defRPr>
                      </a:pPr>
                      <a:r>
                        <a:rPr lang="en-CA" sz="1800" dirty="0">
                          <a:latin typeface="Helvetica Neue"/>
                          <a:ea typeface="Helvetica Neue"/>
                          <a:cs typeface="Helvetica Neue"/>
                          <a:sym typeface="Helvetica Neue"/>
                        </a:rPr>
                        <a:t>Specific Obligation</a:t>
                      </a:r>
                      <a:endParaRPr sz="1800" dirty="0">
                        <a:latin typeface="Helvetica Neue"/>
                        <a:ea typeface="Helvetica Neue"/>
                        <a:cs typeface="Helvetica Neue"/>
                        <a:sym typeface="Helvetica Neue"/>
                      </a:endParaRPr>
                    </a:p>
                  </a:txBody>
                  <a:tcPr marT="0" marB="0" horzOverflow="overflow">
                    <a:solidFill>
                      <a:srgbClr val="D9E2F3"/>
                    </a:solidFill>
                  </a:tcPr>
                </a:tc>
                <a:extLst>
                  <a:ext uri="{0D108BD9-81ED-4DB2-BD59-A6C34878D82A}">
                    <a16:rowId xmlns:a16="http://schemas.microsoft.com/office/drawing/2014/main" val="10005"/>
                  </a:ext>
                </a:extLst>
              </a:tr>
              <a:tr h="883033">
                <a:tc>
                  <a:txBody>
                    <a:bodyPr/>
                    <a:lstStyle/>
                    <a:p>
                      <a:pPr algn="l" defTabSz="457200">
                        <a:defRPr sz="1800">
                          <a:solidFill>
                            <a:srgbClr val="000000"/>
                          </a:solidFill>
                        </a:defRPr>
                      </a:pPr>
                      <a:r>
                        <a:rPr sz="1800" b="1" dirty="0">
                          <a:solidFill>
                            <a:schemeClr val="tx2"/>
                          </a:solidFill>
                          <a:latin typeface="Helvetica Neue"/>
                          <a:ea typeface="Helvetica Neue"/>
                          <a:cs typeface="Helvetica Neue"/>
                          <a:sym typeface="Helvetica Neue"/>
                        </a:rPr>
                        <a:t>In vitro expression of BNT162b2</a:t>
                      </a:r>
                    </a:p>
                  </a:txBody>
                  <a:tcPr marT="0" marB="0" horzOverflow="overflow"/>
                </a:tc>
                <a:tc>
                  <a:txBody>
                    <a:bodyPr/>
                    <a:lstStyle/>
                    <a:p>
                      <a:pPr algn="l" defTabSz="457200">
                        <a:defRPr sz="1800">
                          <a:solidFill>
                            <a:srgbClr val="000000"/>
                          </a:solidFill>
                        </a:defRPr>
                      </a:pPr>
                      <a:r>
                        <a:rPr sz="1800" dirty="0">
                          <a:latin typeface="Helvetica Neue"/>
                          <a:ea typeface="Helvetica Neue"/>
                          <a:cs typeface="Helvetica Neue"/>
                          <a:sym typeface="Helvetica Neue"/>
                        </a:rPr>
                        <a:t>Consistent/expected size</a:t>
                      </a:r>
                    </a:p>
                  </a:txBody>
                  <a:tcPr marT="0" marB="0" horzOverflow="overflow"/>
                </a:tc>
                <a:tc>
                  <a:txBody>
                    <a:bodyPr/>
                    <a:lstStyle/>
                    <a:p>
                      <a:pPr algn="l" defTabSz="457200">
                        <a:defRPr sz="1800">
                          <a:solidFill>
                            <a:srgbClr val="000000"/>
                          </a:solidFill>
                        </a:defRPr>
                      </a:pPr>
                      <a:r>
                        <a:rPr sz="1800">
                          <a:latin typeface="Helvetica Neue"/>
                          <a:ea typeface="Helvetica Neue"/>
                          <a:cs typeface="Helvetica Neue"/>
                          <a:sym typeface="Helvetica Neue"/>
                        </a:rPr>
                        <a:t>Consistent/expected size</a:t>
                      </a:r>
                    </a:p>
                  </a:txBody>
                  <a:tcPr marT="0" marB="0" horzOverflow="overflow"/>
                </a:tc>
                <a:tc>
                  <a:txBody>
                    <a:bodyPr/>
                    <a:lstStyle/>
                    <a:p>
                      <a:pPr algn="l" defTabSz="457200">
                        <a:defRPr sz="1800">
                          <a:solidFill>
                            <a:srgbClr val="000000"/>
                          </a:solidFill>
                        </a:defRPr>
                      </a:pPr>
                      <a:r>
                        <a:rPr lang="en-CA" sz="1800" dirty="0">
                          <a:latin typeface="Helvetica Neue"/>
                          <a:ea typeface="Helvetica Neue"/>
                          <a:cs typeface="Helvetica Neue"/>
                          <a:sym typeface="Helvetica Neue"/>
                        </a:rPr>
                        <a:t>Specific Obligation</a:t>
                      </a:r>
                      <a:endParaRPr sz="1800" dirty="0">
                        <a:latin typeface="Helvetica Neue"/>
                        <a:ea typeface="Helvetica Neue"/>
                        <a:cs typeface="Helvetica Neue"/>
                        <a:sym typeface="Helvetica Neue"/>
                      </a:endParaRPr>
                    </a:p>
                  </a:txBody>
                  <a:tcPr marT="0" marB="0" horzOverflow="overflow"/>
                </a:tc>
                <a:extLst>
                  <a:ext uri="{0D108BD9-81ED-4DB2-BD59-A6C34878D82A}">
                    <a16:rowId xmlns:a16="http://schemas.microsoft.com/office/drawing/2014/main" val="10006"/>
                  </a:ext>
                </a:extLst>
              </a:tr>
              <a:tr h="883033">
                <a:tc>
                  <a:txBody>
                    <a:bodyPr/>
                    <a:lstStyle/>
                    <a:p>
                      <a:pPr algn="l" defTabSz="457200">
                        <a:defRPr sz="1800">
                          <a:solidFill>
                            <a:srgbClr val="000000"/>
                          </a:solidFill>
                        </a:defRPr>
                      </a:pPr>
                      <a:r>
                        <a:rPr sz="1800" b="1">
                          <a:latin typeface="Helvetica Neue"/>
                          <a:ea typeface="Helvetica Neue"/>
                          <a:cs typeface="Helvetica Neue"/>
                          <a:sym typeface="Helvetica Neue"/>
                        </a:rPr>
                        <a:t>5’ cap by LC-UV/MS (%)</a:t>
                      </a:r>
                    </a:p>
                  </a:txBody>
                  <a:tcPr marT="0" marB="0" horzOverflow="overflow">
                    <a:solidFill>
                      <a:srgbClr val="D9E2F3"/>
                    </a:solidFill>
                  </a:tcPr>
                </a:tc>
                <a:tc>
                  <a:txBody>
                    <a:bodyPr/>
                    <a:lstStyle/>
                    <a:p>
                      <a:pPr algn="l" defTabSz="457200">
                        <a:defRPr sz="1800">
                          <a:solidFill>
                            <a:srgbClr val="000000"/>
                          </a:solidFill>
                        </a:defRPr>
                      </a:pPr>
                      <a:r>
                        <a:rPr sz="1800">
                          <a:latin typeface="Helvetica Neue"/>
                          <a:ea typeface="Helvetica Neue"/>
                          <a:cs typeface="Helvetica Neue"/>
                          <a:sym typeface="Helvetica Neue"/>
                        </a:rPr>
                        <a:t>56-67%</a:t>
                      </a:r>
                    </a:p>
                  </a:txBody>
                  <a:tcPr marT="0" marB="0" horzOverflow="overflow">
                    <a:solidFill>
                      <a:srgbClr val="D9E2F3"/>
                    </a:solidFill>
                  </a:tcPr>
                </a:tc>
                <a:tc>
                  <a:txBody>
                    <a:bodyPr/>
                    <a:lstStyle/>
                    <a:p>
                      <a:pPr defTabSz="457200">
                        <a:defRPr sz="1800">
                          <a:solidFill>
                            <a:srgbClr val="000000"/>
                          </a:solidFill>
                        </a:defRPr>
                      </a:pPr>
                      <a:r>
                        <a:rPr sz="1800">
                          <a:latin typeface="Helvetica Neue"/>
                          <a:ea typeface="Helvetica Neue"/>
                          <a:cs typeface="Helvetica Neue"/>
                          <a:sym typeface="Helvetica Neue"/>
                        </a:rPr>
                        <a:t>83%</a:t>
                      </a:r>
                    </a:p>
                  </a:txBody>
                  <a:tcPr marT="0" marB="0" horzOverflow="overflow">
                    <a:solidFill>
                      <a:srgbClr val="D9E2F3"/>
                    </a:solidFill>
                  </a:tcPr>
                </a:tc>
                <a:tc>
                  <a:txBody>
                    <a:bodyPr/>
                    <a:lstStyle/>
                    <a:p>
                      <a:pPr algn="l" defTabSz="457200">
                        <a:defRPr sz="1800">
                          <a:solidFill>
                            <a:srgbClr val="000000"/>
                          </a:solidFill>
                        </a:defRPr>
                      </a:pPr>
                      <a:r>
                        <a:rPr sz="1800">
                          <a:latin typeface="Helvetica Neue"/>
                          <a:ea typeface="Helvetica Neue"/>
                          <a:cs typeface="Helvetica Neue"/>
                          <a:sym typeface="Helvetica Neue"/>
                        </a:rPr>
                        <a:t>Slightly higher capping levels in process 2 was considered acceptable</a:t>
                      </a:r>
                    </a:p>
                  </a:txBody>
                  <a:tcPr marT="0" marB="0" horzOverflow="overflow">
                    <a:solidFill>
                      <a:srgbClr val="D9E2F3"/>
                    </a:solidFill>
                  </a:tcPr>
                </a:tc>
                <a:extLst>
                  <a:ext uri="{0D108BD9-81ED-4DB2-BD59-A6C34878D82A}">
                    <a16:rowId xmlns:a16="http://schemas.microsoft.com/office/drawing/2014/main" val="10007"/>
                  </a:ext>
                </a:extLst>
              </a:tr>
              <a:tr h="986472">
                <a:tc>
                  <a:txBody>
                    <a:bodyPr/>
                    <a:lstStyle/>
                    <a:p>
                      <a:pPr algn="l" defTabSz="457200">
                        <a:defRPr sz="1333" b="1">
                          <a:solidFill>
                            <a:srgbClr val="000000"/>
                          </a:solidFill>
                          <a:latin typeface="Helvetica Neue"/>
                          <a:ea typeface="Helvetica Neue"/>
                          <a:cs typeface="Helvetica Neue"/>
                          <a:sym typeface="Helvetica Neue"/>
                        </a:defRPr>
                      </a:pPr>
                      <a:r>
                        <a:rPr sz="1800" dirty="0">
                          <a:solidFill>
                            <a:schemeClr val="tx2"/>
                          </a:solidFill>
                        </a:rPr>
                        <a:t>Poly (A) tail (%)</a:t>
                      </a:r>
                      <a:endParaRPr sz="1800" b="0" dirty="0">
                        <a:solidFill>
                          <a:schemeClr val="tx2"/>
                        </a:solidFill>
                        <a:latin typeface="Calibri"/>
                        <a:ea typeface="Calibri"/>
                        <a:cs typeface="Calibri"/>
                        <a:sym typeface="Calibri"/>
                      </a:endParaRPr>
                    </a:p>
                    <a:p>
                      <a:pPr algn="l" defTabSz="457200">
                        <a:defRPr sz="1333" b="1">
                          <a:solidFill>
                            <a:srgbClr val="000000"/>
                          </a:solidFill>
                          <a:latin typeface="Helvetica Neue"/>
                          <a:ea typeface="Helvetica Neue"/>
                          <a:cs typeface="Helvetica Neue"/>
                          <a:sym typeface="Helvetica Neue"/>
                        </a:defRPr>
                      </a:pPr>
                      <a:r>
                        <a:rPr sz="1800" dirty="0">
                          <a:solidFill>
                            <a:schemeClr val="tx2"/>
                          </a:solidFill>
                        </a:rPr>
                        <a:t>Poly (A) tail length and distribution (RP-HPLC-UV)</a:t>
                      </a:r>
                    </a:p>
                  </a:txBody>
                  <a:tcPr marT="0" marB="0" horzOverflow="overflow"/>
                </a:tc>
                <a:tc>
                  <a:txBody>
                    <a:bodyPr/>
                    <a:lstStyle/>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116-127%</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A30: 28-34A</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A70: narrow range</a:t>
                      </a:r>
                    </a:p>
                  </a:txBody>
                  <a:tcPr marT="0" marB="0" horzOverflow="overflow"/>
                </a:tc>
                <a:tc>
                  <a:txBody>
                    <a:bodyPr/>
                    <a:lstStyle/>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93-104%</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A30: 28-34A</a:t>
                      </a:r>
                      <a:endParaRPr sz="1800" dirty="0">
                        <a:solidFill>
                          <a:schemeClr val="tx2"/>
                        </a:solidFill>
                        <a:latin typeface="Calibri"/>
                        <a:ea typeface="Calibri"/>
                        <a:cs typeface="Calibri"/>
                        <a:sym typeface="Calibri"/>
                      </a:endParaRPr>
                    </a:p>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A70: longer tails</a:t>
                      </a:r>
                    </a:p>
                  </a:txBody>
                  <a:tcPr marT="0" marB="0" horzOverflow="overflow"/>
                </a:tc>
                <a:tc>
                  <a:txBody>
                    <a:bodyPr/>
                    <a:lstStyle/>
                    <a:p>
                      <a:pPr algn="l" defTabSz="457200">
                        <a:defRPr sz="1333">
                          <a:solidFill>
                            <a:srgbClr val="000000"/>
                          </a:solidFill>
                          <a:latin typeface="Helvetica Neue"/>
                          <a:ea typeface="Helvetica Neue"/>
                          <a:cs typeface="Helvetica Neue"/>
                          <a:sym typeface="Helvetica Neue"/>
                        </a:defRPr>
                      </a:pPr>
                      <a:r>
                        <a:rPr sz="1800" dirty="0">
                          <a:solidFill>
                            <a:schemeClr val="tx2"/>
                          </a:solidFill>
                        </a:rPr>
                        <a:t>Significant differences found with poly (A) tail pattern </a:t>
                      </a:r>
                      <a:endParaRPr sz="1800" dirty="0">
                        <a:solidFill>
                          <a:schemeClr val="tx2"/>
                        </a:solidFill>
                        <a:latin typeface="Calibri"/>
                        <a:ea typeface="Calibri"/>
                        <a:cs typeface="Calibri"/>
                        <a:sym typeface="Calibri"/>
                      </a:endParaRPr>
                    </a:p>
                  </a:txBody>
                  <a:tcPr marT="0" marB="0" horzOverflow="overflow"/>
                </a:tc>
                <a:extLst>
                  <a:ext uri="{0D108BD9-81ED-4DB2-BD59-A6C34878D82A}">
                    <a16:rowId xmlns:a16="http://schemas.microsoft.com/office/drawing/2014/main" val="10008"/>
                  </a:ext>
                </a:extLst>
              </a:tr>
              <a:tr h="883033">
                <a:tc>
                  <a:txBody>
                    <a:bodyPr/>
                    <a:lstStyle/>
                    <a:p>
                      <a:pPr algn="l" defTabSz="457200">
                        <a:defRPr sz="1800">
                          <a:solidFill>
                            <a:srgbClr val="000000"/>
                          </a:solidFill>
                        </a:defRPr>
                      </a:pPr>
                      <a:r>
                        <a:rPr sz="1800" b="1">
                          <a:latin typeface="Helvetica Neue"/>
                          <a:ea typeface="Helvetica Neue"/>
                          <a:cs typeface="Helvetica Neue"/>
                          <a:sym typeface="Helvetica Neue"/>
                        </a:rPr>
                        <a:t>dsRNA (pg/ug RNA)</a:t>
                      </a:r>
                    </a:p>
                  </a:txBody>
                  <a:tcPr marT="0" marB="0" horzOverflow="overflow">
                    <a:solidFill>
                      <a:srgbClr val="D9E2F3"/>
                    </a:solidFill>
                  </a:tcPr>
                </a:tc>
                <a:tc>
                  <a:txBody>
                    <a:bodyPr/>
                    <a:lstStyle/>
                    <a:p>
                      <a:pPr algn="l" defTabSz="457200">
                        <a:defRPr sz="1800">
                          <a:solidFill>
                            <a:srgbClr val="000000"/>
                          </a:solidFill>
                        </a:defRPr>
                      </a:pPr>
                      <a:r>
                        <a:rPr sz="1800">
                          <a:latin typeface="Helvetica Neue"/>
                          <a:ea typeface="Helvetica Neue"/>
                          <a:cs typeface="Helvetica Neue"/>
                          <a:sym typeface="Helvetica Neue"/>
                        </a:rPr>
                        <a:t>&lt;80 to&lt;120</a:t>
                      </a:r>
                    </a:p>
                  </a:txBody>
                  <a:tcPr marT="0" marB="0" horzOverflow="overflow">
                    <a:solidFill>
                      <a:srgbClr val="D9E2F3"/>
                    </a:solidFill>
                  </a:tcPr>
                </a:tc>
                <a:tc>
                  <a:txBody>
                    <a:bodyPr/>
                    <a:lstStyle/>
                    <a:p>
                      <a:pPr algn="l" defTabSz="457200">
                        <a:defRPr sz="1800">
                          <a:solidFill>
                            <a:srgbClr val="000000"/>
                          </a:solidFill>
                        </a:defRPr>
                      </a:pPr>
                      <a:r>
                        <a:rPr sz="1800">
                          <a:latin typeface="Helvetica Neue"/>
                          <a:ea typeface="Helvetica Neue"/>
                          <a:cs typeface="Helvetica Neue"/>
                          <a:sym typeface="Helvetica Neue"/>
                        </a:rPr>
                        <a:t>NMT 240</a:t>
                      </a:r>
                    </a:p>
                  </a:txBody>
                  <a:tcPr marT="0" marB="0" horzOverflow="overflow">
                    <a:solidFill>
                      <a:srgbClr val="D9E2F3"/>
                    </a:solidFill>
                  </a:tcPr>
                </a:tc>
                <a:tc>
                  <a:txBody>
                    <a:bodyPr/>
                    <a:lstStyle/>
                    <a:p>
                      <a:pPr algn="l" defTabSz="457200">
                        <a:defRPr sz="1800">
                          <a:solidFill>
                            <a:srgbClr val="000000"/>
                          </a:solidFill>
                        </a:defRPr>
                      </a:pPr>
                      <a:r>
                        <a:rPr sz="1800">
                          <a:latin typeface="Helvetica Neue"/>
                          <a:ea typeface="Helvetica Neue"/>
                          <a:cs typeface="Helvetica Neue"/>
                          <a:sym typeface="Helvetica Neue"/>
                        </a:rPr>
                        <a:t>Higher levels with process 2 noted</a:t>
                      </a:r>
                    </a:p>
                  </a:txBody>
                  <a:tcPr marT="0" marB="0" horzOverflow="overflow">
                    <a:solidFill>
                      <a:srgbClr val="D9E2F3"/>
                    </a:solidFill>
                  </a:tcPr>
                </a:tc>
                <a:extLst>
                  <a:ext uri="{0D108BD9-81ED-4DB2-BD59-A6C34878D82A}">
                    <a16:rowId xmlns:a16="http://schemas.microsoft.com/office/drawing/2014/main" val="10009"/>
                  </a:ext>
                </a:extLst>
              </a:tr>
              <a:tr h="883033">
                <a:tc>
                  <a:txBody>
                    <a:bodyPr/>
                    <a:lstStyle/>
                    <a:p>
                      <a:pPr algn="l" defTabSz="457200">
                        <a:defRPr sz="1800">
                          <a:solidFill>
                            <a:srgbClr val="000000"/>
                          </a:solidFill>
                        </a:defRPr>
                      </a:pPr>
                      <a:r>
                        <a:rPr sz="1800" b="1" dirty="0">
                          <a:solidFill>
                            <a:schemeClr val="tx2"/>
                          </a:solidFill>
                          <a:latin typeface="Helvetica Neue"/>
                          <a:ea typeface="Helvetica Neue"/>
                          <a:cs typeface="Helvetica Neue"/>
                          <a:sym typeface="Helvetica Neue"/>
                        </a:rPr>
                        <a:t>Residual DNA template (ng/mg RNA)</a:t>
                      </a:r>
                    </a:p>
                  </a:txBody>
                  <a:tcPr marT="0" marB="0" horzOverflow="overflow">
                    <a:lnB w="12700">
                      <a:miter lim="400000"/>
                    </a:lnB>
                  </a:tcPr>
                </a:tc>
                <a:tc>
                  <a:txBody>
                    <a:bodyPr/>
                    <a:lstStyle/>
                    <a:p>
                      <a:pPr algn="l" defTabSz="457200">
                        <a:defRPr sz="1800">
                          <a:solidFill>
                            <a:srgbClr val="000000"/>
                          </a:solidFill>
                        </a:defRPr>
                      </a:pPr>
                      <a:r>
                        <a:rPr sz="1800" dirty="0">
                          <a:solidFill>
                            <a:schemeClr val="tx2"/>
                          </a:solidFill>
                          <a:latin typeface="Helvetica Neue"/>
                          <a:ea typeface="Helvetica Neue"/>
                          <a:cs typeface="Helvetica Neue"/>
                          <a:sym typeface="Helvetica Neue"/>
                        </a:rPr>
                        <a:t>1-&lt;200</a:t>
                      </a:r>
                    </a:p>
                  </a:txBody>
                  <a:tcPr marT="0" marB="0" horzOverflow="overflow">
                    <a:lnB w="12700">
                      <a:miter lim="400000"/>
                    </a:lnB>
                  </a:tcPr>
                </a:tc>
                <a:tc>
                  <a:txBody>
                    <a:bodyPr/>
                    <a:lstStyle/>
                    <a:p>
                      <a:pPr algn="l" defTabSz="457200">
                        <a:defRPr sz="1800">
                          <a:solidFill>
                            <a:srgbClr val="000000"/>
                          </a:solidFill>
                        </a:defRPr>
                      </a:pPr>
                      <a:r>
                        <a:rPr sz="1800" dirty="0">
                          <a:solidFill>
                            <a:schemeClr val="tx2"/>
                          </a:solidFill>
                          <a:latin typeface="Helvetica Neue"/>
                          <a:ea typeface="Helvetica Neue"/>
                          <a:cs typeface="Helvetica Neue"/>
                          <a:sym typeface="Helvetica Neue"/>
                        </a:rPr>
                        <a:t>17-211</a:t>
                      </a:r>
                    </a:p>
                  </a:txBody>
                  <a:tcPr marT="0" marB="0" horzOverflow="overflow">
                    <a:lnB w="12700">
                      <a:miter lim="400000"/>
                    </a:lnB>
                  </a:tcPr>
                </a:tc>
                <a:tc>
                  <a:txBody>
                    <a:bodyPr/>
                    <a:lstStyle/>
                    <a:p>
                      <a:pPr algn="l" defTabSz="457200">
                        <a:defRPr sz="1800">
                          <a:solidFill>
                            <a:srgbClr val="000000"/>
                          </a:solidFill>
                        </a:defRPr>
                      </a:pPr>
                      <a:r>
                        <a:rPr sz="1800" dirty="0">
                          <a:solidFill>
                            <a:schemeClr val="tx2"/>
                          </a:solidFill>
                          <a:latin typeface="Helvetica Neue"/>
                          <a:ea typeface="Helvetica Neue"/>
                          <a:cs typeface="Helvetica Neue"/>
                          <a:sym typeface="Helvetica Neue"/>
                        </a:rPr>
                        <a:t>Increased levels seen in latest commercial batch</a:t>
                      </a:r>
                    </a:p>
                  </a:txBody>
                  <a:tcPr marT="0" marB="0" horzOverflow="overflow">
                    <a:lnB w="12700">
                      <a:miter lim="400000"/>
                    </a:lnB>
                  </a:tcPr>
                </a:tc>
                <a:extLst>
                  <a:ext uri="{0D108BD9-81ED-4DB2-BD59-A6C34878D82A}">
                    <a16:rowId xmlns:a16="http://schemas.microsoft.com/office/drawing/2014/main" val="10010"/>
                  </a:ext>
                </a:extLst>
              </a:tr>
            </a:tbl>
          </a:graphicData>
        </a:graphic>
      </p:graphicFrame>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b.) Upon changing to DS Process 2, a decrease in RNA integrity was observed (only numerical values provided). Concerning this difference in RNA integrity between Process 1 and Process 2 DS batches the Applicant is requested to provide capillary electroph"/>
          <p:cNvSpPr txBox="1">
            <a:spLocks noGrp="1"/>
          </p:cNvSpPr>
          <p:nvPr>
            <p:ph type="body" sz="half" idx="4294967295"/>
          </p:nvPr>
        </p:nvSpPr>
        <p:spPr>
          <a:xfrm>
            <a:off x="1226127" y="772067"/>
            <a:ext cx="20681950" cy="5178425"/>
          </a:xfrm>
          <a:prstGeom prst="rect">
            <a:avLst/>
          </a:prstGeom>
        </p:spPr>
        <p:txBody>
          <a:bodyPr lIns="45719" tIns="45719" rIns="45719" bIns="45719">
            <a:normAutofit/>
          </a:bodyPr>
          <a:lstStyle/>
          <a:p>
            <a:pPr marL="285750" indent="-285750" defTabSz="914400">
              <a:spcBef>
                <a:spcPts val="1000"/>
              </a:spcBef>
              <a:buSzPct val="100000"/>
              <a:buFont typeface="Arial"/>
              <a:buChar char="•"/>
              <a:defRPr sz="1800">
                <a:solidFill>
                  <a:srgbClr val="000000"/>
                </a:solidFill>
                <a:latin typeface="Arial"/>
                <a:ea typeface="Arial"/>
                <a:cs typeface="Arial"/>
                <a:sym typeface="Arial"/>
              </a:defRPr>
            </a:pPr>
            <a:r>
              <a:rPr lang="en-CA" sz="2800" b="1" dirty="0">
                <a:solidFill>
                  <a:schemeClr val="tx2"/>
                </a:solidFill>
              </a:rPr>
              <a:t>EMA: </a:t>
            </a:r>
            <a:r>
              <a:rPr sz="2800" b="1" dirty="0">
                <a:solidFill>
                  <a:schemeClr val="tx2"/>
                </a:solidFill>
              </a:rPr>
              <a:t>The potential safety risks associated with truncated RNA isoforms should be thoroughly discussed with reference to the batches used, clinical experience and possibly literature data.</a:t>
            </a:r>
            <a:r>
              <a:rPr sz="2800" dirty="0">
                <a:solidFill>
                  <a:schemeClr val="tx2"/>
                </a:solidFill>
              </a:rPr>
              <a:t> The quantitative and qualitative differences observed between Process 1 and 2 should be discussed with respect to their impact on safety and efficacy.</a:t>
            </a:r>
          </a:p>
          <a:p>
            <a:pPr marL="0" indent="0" defTabSz="914400">
              <a:spcBef>
                <a:spcPts val="1000"/>
              </a:spcBef>
              <a:buSzTx/>
              <a:buFont typeface="Arial"/>
              <a:buNone/>
              <a:defRPr sz="1800" b="1">
                <a:solidFill>
                  <a:srgbClr val="000000"/>
                </a:solidFill>
                <a:latin typeface="Arial"/>
                <a:ea typeface="Arial"/>
                <a:cs typeface="Arial"/>
                <a:sym typeface="Arial"/>
              </a:defRPr>
            </a:pPr>
            <a:r>
              <a:rPr lang="en-CA" sz="2800" dirty="0">
                <a:solidFill>
                  <a:schemeClr val="tx2"/>
                </a:solidFill>
              </a:rPr>
              <a:t>  </a:t>
            </a:r>
            <a:r>
              <a:rPr sz="2800" dirty="0">
                <a:solidFill>
                  <a:schemeClr val="tx2"/>
                </a:solidFill>
              </a:rPr>
              <a:t>Pfizer/BioNTech Response</a:t>
            </a:r>
            <a:r>
              <a:rPr sz="2800" b="0" dirty="0">
                <a:solidFill>
                  <a:schemeClr val="tx2"/>
                </a:solidFill>
              </a:rPr>
              <a:t>:  The electropherograms comparing process 1 and process 2 drug substance batches, inclusive of </a:t>
            </a:r>
            <a:r>
              <a:rPr lang="en-CA" sz="2800" b="0" dirty="0">
                <a:solidFill>
                  <a:schemeClr val="tx2"/>
                </a:solidFill>
              </a:rPr>
              <a:t>   	</a:t>
            </a:r>
            <a:r>
              <a:rPr sz="2800" b="0" dirty="0">
                <a:solidFill>
                  <a:schemeClr val="tx2"/>
                </a:solidFill>
              </a:rPr>
              <a:t>clinical, emergency supply and PPQ batches, are provided.  The major fragments are common between both processes. </a:t>
            </a:r>
            <a:r>
              <a:rPr lang="en-CA" sz="2800" b="0" dirty="0">
                <a:solidFill>
                  <a:schemeClr val="tx2"/>
                </a:solidFill>
              </a:rPr>
              <a:t>	</a:t>
            </a:r>
            <a:r>
              <a:rPr sz="2800" dirty="0">
                <a:solidFill>
                  <a:schemeClr val="tx2"/>
                </a:solidFill>
              </a:rPr>
              <a:t>Truncated transcripts are not expected to impact safety and as they would be degraded or not translated.</a:t>
            </a:r>
          </a:p>
        </p:txBody>
      </p:sp>
      <p:pic>
        <p:nvPicPr>
          <p:cNvPr id="169" name="Picture 11" descr="Picture 11"/>
          <p:cNvPicPr>
            <a:picLocks noChangeAspect="1"/>
          </p:cNvPicPr>
          <p:nvPr/>
        </p:nvPicPr>
        <p:blipFill>
          <a:blip r:embed="rId2"/>
          <a:srcRect r="7690"/>
          <a:stretch>
            <a:fillRect/>
          </a:stretch>
        </p:blipFill>
        <p:spPr>
          <a:xfrm>
            <a:off x="410666" y="4986268"/>
            <a:ext cx="20954305" cy="7106872"/>
          </a:xfrm>
          <a:prstGeom prst="rect">
            <a:avLst/>
          </a:prstGeom>
          <a:ln w="12700">
            <a:miter lim="400000"/>
          </a:ln>
        </p:spPr>
      </p:pic>
      <p:sp>
        <p:nvSpPr>
          <p:cNvPr id="3" name="TextBox 2">
            <a:extLst>
              <a:ext uri="{FF2B5EF4-FFF2-40B4-BE49-F238E27FC236}">
                <a16:creationId xmlns:a16="http://schemas.microsoft.com/office/drawing/2014/main" id="{7F83E859-CD7D-56FE-7518-03D1CDEDE85E}"/>
              </a:ext>
            </a:extLst>
          </p:cNvPr>
          <p:cNvSpPr txBox="1"/>
          <p:nvPr/>
        </p:nvSpPr>
        <p:spPr>
          <a:xfrm>
            <a:off x="2039112" y="12093140"/>
            <a:ext cx="12198096" cy="369332"/>
          </a:xfrm>
          <a:prstGeom prst="rect">
            <a:avLst/>
          </a:prstGeom>
          <a:noFill/>
        </p:spPr>
        <p:txBody>
          <a:bodyPr wrap="square">
            <a:spAutoFit/>
          </a:bodyPr>
          <a:lstStyle/>
          <a:p>
            <a:r>
              <a:rPr lang="en-US" dirty="0"/>
              <a:t>COVID-19 Vaccine EMA/Rapporteur CMC Meeting: </a:t>
            </a:r>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72" name="Commercial product not the same as used in the clinical trials"/>
          <p:cNvSpPr txBox="1">
            <a:spLocks noGrp="1"/>
          </p:cNvSpPr>
          <p:nvPr>
            <p:ph type="title"/>
          </p:nvPr>
        </p:nvSpPr>
        <p:spPr>
          <a:xfrm>
            <a:off x="1368214" y="554182"/>
            <a:ext cx="17193336" cy="2641600"/>
          </a:xfrm>
          <a:prstGeom prst="rect">
            <a:avLst/>
          </a:prstGeom>
        </p:spPr>
        <p:txBody>
          <a:bodyPr>
            <a:normAutofit/>
          </a:bodyPr>
          <a:lstStyle>
            <a:lvl1pPr defTabSz="792479">
              <a:spcBef>
                <a:spcPts val="3100"/>
              </a:spcBef>
              <a:defRPr sz="7200"/>
            </a:lvl1pPr>
          </a:lstStyle>
          <a:p>
            <a:r>
              <a:rPr lang="en-CA" dirty="0"/>
              <a:t>COMMERCIAL PRODUCT NOT THE SAME AS USED IN THE CLINICAL TRIALS</a:t>
            </a:r>
            <a:endParaRPr dirty="0"/>
          </a:p>
        </p:txBody>
      </p:sp>
      <p:pic>
        <p:nvPicPr>
          <p:cNvPr id="2" name="Picture 1">
            <a:extLst>
              <a:ext uri="{FF2B5EF4-FFF2-40B4-BE49-F238E27FC236}">
                <a16:creationId xmlns:a16="http://schemas.microsoft.com/office/drawing/2014/main" id="{6859907C-8FCE-A9C8-31B5-08FD95B8F60B}"/>
              </a:ext>
            </a:extLst>
          </p:cNvPr>
          <p:cNvPicPr>
            <a:picLocks noChangeAspect="1"/>
          </p:cNvPicPr>
          <p:nvPr/>
        </p:nvPicPr>
        <p:blipFill>
          <a:blip r:embed="rId2"/>
          <a:stretch>
            <a:fillRect/>
          </a:stretch>
        </p:blipFill>
        <p:spPr>
          <a:xfrm>
            <a:off x="2701636" y="3595260"/>
            <a:ext cx="14526492" cy="9081649"/>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76" name="Are the fragmented mrna getting translated to spike protein?"/>
          <p:cNvSpPr txBox="1">
            <a:spLocks noGrp="1"/>
          </p:cNvSpPr>
          <p:nvPr>
            <p:ph type="title"/>
          </p:nvPr>
        </p:nvSpPr>
        <p:spPr>
          <a:xfrm>
            <a:off x="1025585" y="772517"/>
            <a:ext cx="18766944" cy="1016000"/>
          </a:xfrm>
          <a:prstGeom prst="rect">
            <a:avLst/>
          </a:prstGeom>
        </p:spPr>
        <p:txBody>
          <a:bodyPr>
            <a:noAutofit/>
          </a:bodyPr>
          <a:lstStyle>
            <a:lvl1pPr defTabSz="627379">
              <a:spcBef>
                <a:spcPts val="2500"/>
              </a:spcBef>
              <a:defRPr sz="5700"/>
            </a:lvl1pPr>
          </a:lstStyle>
          <a:p>
            <a:r>
              <a:rPr lang="en-CA" sz="6000" dirty="0"/>
              <a:t>ARE THE FRAGMENTED MRNA GETTING TRANSLATED</a:t>
            </a:r>
            <a:r>
              <a:rPr sz="6000" dirty="0"/>
              <a:t>?</a:t>
            </a:r>
          </a:p>
        </p:txBody>
      </p:sp>
      <p:sp>
        <p:nvSpPr>
          <p:cNvPr id="177" name="Specific Obligation imposed by the EMA Dec 2020…"/>
          <p:cNvSpPr txBox="1">
            <a:spLocks noGrp="1"/>
          </p:cNvSpPr>
          <p:nvPr>
            <p:ph type="body" sz="half" idx="1"/>
          </p:nvPr>
        </p:nvSpPr>
        <p:spPr>
          <a:xfrm>
            <a:off x="13375113" y="2662100"/>
            <a:ext cx="10160001" cy="10160001"/>
          </a:xfrm>
          <a:prstGeom prst="rect">
            <a:avLst/>
          </a:prstGeom>
        </p:spPr>
        <p:txBody>
          <a:bodyPr>
            <a:normAutofit/>
          </a:bodyPr>
          <a:lstStyle/>
          <a:p>
            <a:pPr marL="560070" indent="-560070" defTabSz="808990">
              <a:spcBef>
                <a:spcPts val="2400"/>
              </a:spcBef>
              <a:defRPr sz="3920"/>
            </a:pPr>
            <a:r>
              <a:rPr dirty="0"/>
              <a:t>Specific Obligation imposed by the EMA Dec 2020</a:t>
            </a:r>
          </a:p>
          <a:p>
            <a:pPr marL="560070" indent="-560070" defTabSz="808990">
              <a:spcBef>
                <a:spcPts val="2400"/>
              </a:spcBef>
              <a:defRPr sz="3920"/>
            </a:pPr>
            <a:r>
              <a:rPr lang="en-CA" dirty="0"/>
              <a:t>Fulfilled </a:t>
            </a:r>
            <a:r>
              <a:rPr dirty="0"/>
              <a:t>Feb 2022</a:t>
            </a:r>
          </a:p>
          <a:p>
            <a:pPr marL="560070" indent="-560070" defTabSz="808990">
              <a:spcBef>
                <a:spcPts val="2400"/>
              </a:spcBef>
              <a:defRPr sz="3920"/>
            </a:pPr>
            <a:r>
              <a:rPr dirty="0"/>
              <a:t>Pfizer scientists </a:t>
            </a:r>
            <a:r>
              <a:rPr lang="en-CA" dirty="0"/>
              <a:t>published in scientific paper </a:t>
            </a:r>
            <a:r>
              <a:rPr dirty="0"/>
              <a:t>these do not get translated </a:t>
            </a:r>
            <a:endParaRPr lang="en-CA" dirty="0"/>
          </a:p>
          <a:p>
            <a:pPr marL="1131570" lvl="1" indent="-560070" defTabSz="808990">
              <a:spcBef>
                <a:spcPts val="2400"/>
              </a:spcBef>
              <a:defRPr sz="3920"/>
            </a:pPr>
            <a:r>
              <a:rPr dirty="0"/>
              <a:t>Do they have intrinsic immune activity?</a:t>
            </a:r>
          </a:p>
          <a:p>
            <a:pPr marL="1120140" lvl="1" indent="-560070" defTabSz="808990">
              <a:spcBef>
                <a:spcPts val="2400"/>
              </a:spcBef>
              <a:defRPr sz="3920"/>
            </a:pPr>
            <a:r>
              <a:rPr dirty="0"/>
              <a:t>Can they act as miRNAs?</a:t>
            </a:r>
          </a:p>
          <a:p>
            <a:pPr marL="1120140" lvl="1" indent="-560070" defTabSz="808990">
              <a:spcBef>
                <a:spcPts val="2400"/>
              </a:spcBef>
              <a:defRPr sz="3920"/>
            </a:pPr>
            <a:r>
              <a:rPr lang="en-CA" dirty="0"/>
              <a:t>Can the p</a:t>
            </a:r>
            <a:r>
              <a:rPr dirty="0" err="1"/>
              <a:t>oly</a:t>
            </a:r>
            <a:r>
              <a:rPr dirty="0"/>
              <a:t> (A) tail gets re-polyadenylated </a:t>
            </a:r>
            <a:r>
              <a:rPr i="1" dirty="0"/>
              <a:t>in vivo</a:t>
            </a:r>
          </a:p>
          <a:p>
            <a:pPr marL="560070" indent="-560070" defTabSz="808990">
              <a:spcBef>
                <a:spcPts val="2400"/>
              </a:spcBef>
              <a:defRPr sz="3920"/>
            </a:pPr>
            <a:r>
              <a:rPr dirty="0"/>
              <a:t>How do they get broken down?</a:t>
            </a:r>
            <a:endParaRPr lang="en-CA" dirty="0"/>
          </a:p>
          <a:p>
            <a:pPr marL="560070" indent="-560070" defTabSz="808990">
              <a:spcBef>
                <a:spcPts val="2400"/>
              </a:spcBef>
              <a:defRPr sz="3920"/>
            </a:pPr>
            <a:r>
              <a:rPr lang="en-CA" dirty="0"/>
              <a:t>Have any of the fragmented mRNA been sequenced or analyzed by MS?</a:t>
            </a:r>
            <a:endParaRPr dirty="0"/>
          </a:p>
        </p:txBody>
      </p:sp>
      <p:pic>
        <p:nvPicPr>
          <p:cNvPr id="178" name="20__#$!@%!#__tileshop.fcgi.jpg" descr="20__#$!@%!#__tileshop.fcgi.jpg"/>
          <p:cNvPicPr>
            <a:picLocks noChangeAspect="1"/>
          </p:cNvPicPr>
          <p:nvPr/>
        </p:nvPicPr>
        <p:blipFill>
          <a:blip r:embed="rId2"/>
          <a:stretch>
            <a:fillRect/>
          </a:stretch>
        </p:blipFill>
        <p:spPr>
          <a:xfrm>
            <a:off x="671025" y="5092303"/>
            <a:ext cx="5365596" cy="6719894"/>
          </a:xfrm>
          <a:prstGeom prst="rect">
            <a:avLst/>
          </a:prstGeom>
          <a:ln w="12700">
            <a:miter lim="400000"/>
          </a:ln>
        </p:spPr>
      </p:pic>
      <p:pic>
        <p:nvPicPr>
          <p:cNvPr id="179" name="tileshop.fcgi.jpg" descr="tileshop.fcgi.jpg"/>
          <p:cNvPicPr>
            <a:picLocks noChangeAspect="1"/>
          </p:cNvPicPr>
          <p:nvPr/>
        </p:nvPicPr>
        <p:blipFill>
          <a:blip r:embed="rId3"/>
          <a:stretch>
            <a:fillRect/>
          </a:stretch>
        </p:blipFill>
        <p:spPr>
          <a:xfrm>
            <a:off x="6314982" y="4532119"/>
            <a:ext cx="6503408" cy="7283817"/>
          </a:xfrm>
          <a:prstGeom prst="rect">
            <a:avLst/>
          </a:prstGeom>
          <a:ln w="12700">
            <a:miter lim="400000"/>
          </a:ln>
        </p:spPr>
      </p:pic>
      <p:sp>
        <p:nvSpPr>
          <p:cNvPr id="180" name="https://www.ncbi.nlm.nih.gov/pmc/articles/PMC9836996/"/>
          <p:cNvSpPr txBox="1"/>
          <p:nvPr/>
        </p:nvSpPr>
        <p:spPr>
          <a:xfrm>
            <a:off x="1025585" y="12367948"/>
            <a:ext cx="7432869" cy="44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355600">
              <a:spcBef>
                <a:spcPts val="0"/>
              </a:spcBef>
              <a:defRPr sz="2200" i="0" spc="44">
                <a:solidFill>
                  <a:srgbClr val="002C3A"/>
                </a:solidFill>
                <a:latin typeface="Helvetica Neue"/>
                <a:ea typeface="Helvetica Neue"/>
                <a:cs typeface="Helvetica Neue"/>
                <a:sym typeface="Helvetica Neue"/>
              </a:defRPr>
            </a:lvl1pPr>
          </a:lstStyle>
          <a:p>
            <a:r>
              <a:rPr dirty="0">
                <a:solidFill>
                  <a:schemeClr val="tx2"/>
                </a:solidFill>
              </a:rPr>
              <a:t>https://www.ncbi.nlm.nih.gov/pmc/articles/PMC9836996</a:t>
            </a:r>
            <a:r>
              <a:rPr dirty="0"/>
              <a:t>/</a:t>
            </a:r>
          </a:p>
        </p:txBody>
      </p:sp>
      <p:sp>
        <p:nvSpPr>
          <p:cNvPr id="181" name="Patel HK, et al. Characterization of BNT162b2 mRNA to Evaluate Risk of Off-Target Antigen Translation. J Pharm Sci. 2023 Jan 13:S0022-3549(23)00009-6. doi: 10.1016/j.xphs.2023.01.007. Epub ahead of print. PMID: 36642376; PMCID: PMC9836996."/>
          <p:cNvSpPr txBox="1"/>
          <p:nvPr/>
        </p:nvSpPr>
        <p:spPr>
          <a:xfrm>
            <a:off x="640177" y="2650228"/>
            <a:ext cx="11787349"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57200">
              <a:spcBef>
                <a:spcPts val="0"/>
              </a:spcBef>
              <a:defRPr sz="1700" i="0" spc="0">
                <a:solidFill>
                  <a:srgbClr val="212121"/>
                </a:solidFill>
                <a:latin typeface="Helvetica"/>
                <a:ea typeface="Helvetica"/>
                <a:cs typeface="Helvetica"/>
                <a:sym typeface="Helvetica"/>
              </a:defRPr>
            </a:lvl1pPr>
          </a:lstStyle>
          <a:p>
            <a:r>
              <a:rPr sz="2400" dirty="0">
                <a:solidFill>
                  <a:schemeClr val="tx2"/>
                </a:solidFill>
              </a:rPr>
              <a:t>Patel HK, et al. Characterization of BNT162b2 mRNA to Evaluate Risk of Off-Target Antigen Translation. J Pharm Sci. 2023 Jan 13:S0022-3549(23)00009-6. </a:t>
            </a:r>
            <a:r>
              <a:rPr sz="2400" dirty="0" err="1">
                <a:solidFill>
                  <a:schemeClr val="tx2"/>
                </a:solidFill>
              </a:rPr>
              <a:t>doi</a:t>
            </a:r>
            <a:r>
              <a:rPr sz="2400" dirty="0">
                <a:solidFill>
                  <a:schemeClr val="tx2"/>
                </a:solidFill>
              </a:rPr>
              <a:t>: 10.1016/j.xphs.2023.01.007. </a:t>
            </a:r>
            <a:r>
              <a:rPr sz="2400" dirty="0" err="1">
                <a:solidFill>
                  <a:schemeClr val="tx2"/>
                </a:solidFill>
              </a:rPr>
              <a:t>Epub</a:t>
            </a:r>
            <a:r>
              <a:rPr sz="2400" dirty="0">
                <a:solidFill>
                  <a:schemeClr val="tx2"/>
                </a:solidFill>
              </a:rPr>
              <a:t> ahead of print. PMID: 36642376; PMCID: PMC9836996.</a:t>
            </a:r>
          </a:p>
        </p:txBody>
      </p:sp>
    </p:spTree>
  </p:cSld>
  <p:clrMapOvr>
    <a:masterClrMapping/>
  </p:clrMapOvr>
  <p:transition spd="med"/>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Default Design">
  <a:themeElements>
    <a:clrScheme name="Default Design">
      <a:dk1>
        <a:srgbClr val="062CE8"/>
      </a:dk1>
      <a:lt1>
        <a:srgbClr val="E8E7E2"/>
      </a:lt1>
      <a:dk2>
        <a:srgbClr val="A7A7A7"/>
      </a:dk2>
      <a:lt2>
        <a:srgbClr val="535353"/>
      </a:lt2>
      <a:accent1>
        <a:srgbClr val="618FFD"/>
      </a:accent1>
      <a:accent2>
        <a:srgbClr val="00AE00"/>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Times New Roman"/>
        <a:ea typeface="Times New Roman"/>
        <a:cs typeface="Times New Roman"/>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63DE8"/>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E8E7E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E8E7E2"/>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4_Briefing">
  <a:themeElements>
    <a:clrScheme name="24_Briefing">
      <a:dk1>
        <a:srgbClr val="002C3A"/>
      </a:dk1>
      <a:lt1>
        <a:srgbClr val="FFFFFF"/>
      </a:lt1>
      <a:dk2>
        <a:srgbClr val="A7A7A7"/>
      </a:dk2>
      <a:lt2>
        <a:srgbClr val="535353"/>
      </a:lt2>
      <a:accent1>
        <a:srgbClr val="54818F"/>
      </a:accent1>
      <a:accent2>
        <a:srgbClr val="308C8B"/>
      </a:accent2>
      <a:accent3>
        <a:srgbClr val="7A9105"/>
      </a:accent3>
      <a:accent4>
        <a:srgbClr val="C26E6A"/>
      </a:accent4>
      <a:accent5>
        <a:srgbClr val="E4E942"/>
      </a:accent5>
      <a:accent6>
        <a:srgbClr val="5B516A"/>
      </a:accent6>
      <a:hlink>
        <a:srgbClr val="0000FF"/>
      </a:hlink>
      <a:folHlink>
        <a:srgbClr val="FF00FF"/>
      </a:folHlink>
    </a:clrScheme>
    <a:fontScheme name="24_Briefing">
      <a:majorFont>
        <a:latin typeface="Helvetica Neue"/>
        <a:ea typeface="Helvetica Neue"/>
        <a:cs typeface="Helvetica Neue"/>
      </a:majorFont>
      <a:minorFont>
        <a:latin typeface="Helvetica"/>
        <a:ea typeface="Helvetica"/>
        <a:cs typeface="Helvetica"/>
      </a:minorFont>
    </a:fontScheme>
    <a:fmtScheme name="24_Brief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355600"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002C3A"/>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355600" rtl="0" fontAlgn="auto" latinLnBrk="0" hangingPunct="0">
          <a:lnSpc>
            <a:spcPct val="100000"/>
          </a:lnSpc>
          <a:spcBef>
            <a:spcPts val="0"/>
          </a:spcBef>
          <a:spcAft>
            <a:spcPts val="0"/>
          </a:spcAft>
          <a:buClrTx/>
          <a:buSzTx/>
          <a:buFontTx/>
          <a:buNone/>
          <a:tabLst/>
          <a:defRPr kumimoji="0" sz="2200" b="0" i="0" u="none" strike="noStrike" cap="none" spc="44" normalizeH="0" baseline="0">
            <a:ln>
              <a:noFill/>
            </a:ln>
            <a:solidFill>
              <a:srgbClr val="002C3A"/>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10420</TotalTime>
  <Words>3588</Words>
  <Application>Microsoft Office PowerPoint</Application>
  <PresentationFormat>Custom</PresentationFormat>
  <Paragraphs>379</Paragraphs>
  <Slides>35</Slides>
  <Notes>1</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35</vt:i4>
      </vt:variant>
    </vt:vector>
  </HeadingPairs>
  <TitlesOfParts>
    <vt:vector size="54" baseType="lpstr">
      <vt:lpstr>Arial</vt:lpstr>
      <vt:lpstr>Calibri</vt:lpstr>
      <vt:lpstr>Graphik</vt:lpstr>
      <vt:lpstr>Graphik Medium</vt:lpstr>
      <vt:lpstr>Helvetica</vt:lpstr>
      <vt:lpstr>Helvetica Neue</vt:lpstr>
      <vt:lpstr>Iowan Old Style Roman</vt:lpstr>
      <vt:lpstr>Minion Pro</vt:lpstr>
      <vt:lpstr>Segoe UI</vt:lpstr>
      <vt:lpstr>Symbol</vt:lpstr>
      <vt:lpstr>Times New Roman</vt:lpstr>
      <vt:lpstr>Times Roman</vt:lpstr>
      <vt:lpstr>Trebuchet MS</vt:lpstr>
      <vt:lpstr>Verdana</vt:lpstr>
      <vt:lpstr>Wingdings</vt:lpstr>
      <vt:lpstr>Wingdings 3</vt:lpstr>
      <vt:lpstr>Facet</vt:lpstr>
      <vt:lpstr>Default Design</vt:lpstr>
      <vt:lpstr>24_Briefing</vt:lpstr>
      <vt:lpstr>INDEPENDENT ANALYSIS OF QUALITY AND NON-CLINICAL ISSUES OF THE BNT162B2 VACCINE IDENTIFIED BY THE EUROPEAN MEDICINES AGENCY</vt:lpstr>
      <vt:lpstr>EUROPEAN MEDICINES AGENCY (EMA)</vt:lpstr>
      <vt:lpstr>Steps in manufacturing</vt:lpstr>
      <vt:lpstr>Regulatory review: Vaccine or gene therapy?</vt:lpstr>
      <vt:lpstr>Manufacturing the mRNA</vt:lpstr>
      <vt:lpstr>Issues with IVT and purification with commercial batches</vt:lpstr>
      <vt:lpstr>PowerPoint Presentation</vt:lpstr>
      <vt:lpstr>COMMERCIAL PRODUCT NOT THE SAME AS USED IN THE CLINICAL TRIALS</vt:lpstr>
      <vt:lpstr>ARE THE FRAGMENTED MRNA GETTING TRANSLATED?</vt:lpstr>
      <vt:lpstr>The mRNA is BIOsynthetic and modified</vt:lpstr>
      <vt:lpstr>PowerPoint Presentation</vt:lpstr>
      <vt:lpstr>THE TROUBLE WITH CODON OPTIMIZATION</vt:lpstr>
      <vt:lpstr>WHAT HAPPENS TO THE modRNA?</vt:lpstr>
      <vt:lpstr>PRO-VACCINE: spike expression</vt:lpstr>
      <vt:lpstr>Where’s Waldo? Looking for the spike protein</vt:lpstr>
      <vt:lpstr>Characterization: SO1</vt:lpstr>
      <vt:lpstr>POTENCY</vt:lpstr>
      <vt:lpstr>THE PROBLEMS WITH POTENCY TESTING</vt:lpstr>
      <vt:lpstr>PowerPoint Presentation</vt:lpstr>
      <vt:lpstr>LNP Manufacturing</vt:lpstr>
      <vt:lpstr>PowerPoint Presentation</vt:lpstr>
      <vt:lpstr>TROUBLE WITH THE LNPS</vt:lpstr>
      <vt:lpstr>REGULATORY ASSESSMENT OF THE LNPS</vt:lpstr>
      <vt:lpstr>WHAT WAS NOT ASSESSED AS PER WHO 2005 GUIDEANCE?</vt:lpstr>
      <vt:lpstr>LNP/spike protein  elimination</vt:lpstr>
      <vt:lpstr>Toxicity Assessment in Rats</vt:lpstr>
      <vt:lpstr>Are LNPs adjuvants?</vt:lpstr>
      <vt:lpstr>BIODISTRIBUTION</vt:lpstr>
      <vt:lpstr>PowerPoint Presentation</vt:lpstr>
      <vt:lpstr>Assays and limits or critical quality attributes (CQA)</vt:lpstr>
      <vt:lpstr>An EMA Reviewer Final Poignant Observations</vt:lpstr>
      <vt:lpstr>WHO 2005 GUIDELINES WHOLLY INADEQUATE</vt:lpstr>
      <vt:lpstr>Evaluation of the quality, safety and efficacy of messenger RNA vaccines for the prevention of infectious diseases: regulatory considerations. WHO 2022 (WHO TRS, No. 1039). </vt:lpstr>
      <vt:lpstr>NEW PLATFORM AND NEW CONCEPTS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ANALYSIS OF QUALITY AND NON-CLINICAL ISSUES OF THE BNT162B2 VACCINE IDENTIFIED BY THE EUROPEAN MEDICINES AGENCY</dc:title>
  <cp:lastModifiedBy>Maria Gutschi</cp:lastModifiedBy>
  <cp:revision>1</cp:revision>
  <dcterms:modified xsi:type="dcterms:W3CDTF">2023-04-18T01:34:11Z</dcterms:modified>
</cp:coreProperties>
</file>